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3.xml" ContentType="application/vnd.openxmlformats-officedocument.presentationml.notesSlide+xml"/>
  <Override PartName="/ppt/ink/ink12.xml" ContentType="application/inkml+xml"/>
  <Override PartName="/ppt/ink/ink13.xml" ContentType="application/inkml+xml"/>
  <Override PartName="/ppt/notesSlides/notesSlide4.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notesSlides/notesSlide5.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6.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 id="2147483699" r:id="rId3"/>
    <p:sldMasterId id="2147483705" r:id="rId4"/>
  </p:sldMasterIdLst>
  <p:notesMasterIdLst>
    <p:notesMasterId r:id="rId32"/>
  </p:notesMasterIdLst>
  <p:sldIdLst>
    <p:sldId id="257" r:id="rId5"/>
    <p:sldId id="260" r:id="rId6"/>
    <p:sldId id="305" r:id="rId7"/>
    <p:sldId id="689" r:id="rId8"/>
    <p:sldId id="301" r:id="rId9"/>
    <p:sldId id="663" r:id="rId10"/>
    <p:sldId id="664" r:id="rId11"/>
    <p:sldId id="665" r:id="rId12"/>
    <p:sldId id="666" r:id="rId13"/>
    <p:sldId id="667" r:id="rId14"/>
    <p:sldId id="669" r:id="rId15"/>
    <p:sldId id="670" r:id="rId16"/>
    <p:sldId id="678" r:id="rId17"/>
    <p:sldId id="679" r:id="rId18"/>
    <p:sldId id="692" r:id="rId19"/>
    <p:sldId id="668" r:id="rId20"/>
    <p:sldId id="684" r:id="rId21"/>
    <p:sldId id="685" r:id="rId22"/>
    <p:sldId id="686" r:id="rId23"/>
    <p:sldId id="687" r:id="rId24"/>
    <p:sldId id="688" r:id="rId25"/>
    <p:sldId id="682" r:id="rId26"/>
    <p:sldId id="690" r:id="rId27"/>
    <p:sldId id="691" r:id="rId28"/>
    <p:sldId id="694" r:id="rId29"/>
    <p:sldId id="693" r:id="rId30"/>
    <p:sldId id="29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6" userDrawn="1">
          <p15:clr>
            <a:srgbClr val="A4A3A4"/>
          </p15:clr>
        </p15:guide>
        <p15:guide id="2" pos="3659" userDrawn="1">
          <p15:clr>
            <a:srgbClr val="A4A3A4"/>
          </p15:clr>
        </p15:guide>
        <p15:guide id="3" orient="horz" pos="1570" userDrawn="1">
          <p15:clr>
            <a:srgbClr val="A4A3A4"/>
          </p15:clr>
        </p15:guide>
        <p15:guide id="4" pos="547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bashis Borgohain" initials="DB" lastIdx="1" clrIdx="0">
    <p:extLst>
      <p:ext uri="{19B8F6BF-5375-455C-9EA6-DF929625EA0E}">
        <p15:presenceInfo xmlns:p15="http://schemas.microsoft.com/office/powerpoint/2012/main" userId="84a81210bd720fef" providerId="Windows Live"/>
      </p:ext>
    </p:extLst>
  </p:cmAuthor>
  <p:cmAuthor id="2" name="Intellipaat-Team" initials="I" lastIdx="5" clrIdx="1">
    <p:extLst>
      <p:ext uri="{19B8F6BF-5375-455C-9EA6-DF929625EA0E}">
        <p15:presenceInfo xmlns:p15="http://schemas.microsoft.com/office/powerpoint/2012/main" userId="Intellipaat-Team" providerId="None"/>
      </p:ext>
    </p:extLst>
  </p:cmAuthor>
  <p:cmAuthor id="3" name="LENOVO" initials="L" lastIdx="2" clrIdx="2">
    <p:extLst>
      <p:ext uri="{19B8F6BF-5375-455C-9EA6-DF929625EA0E}">
        <p15:presenceInfo xmlns:p15="http://schemas.microsoft.com/office/powerpoint/2012/main" userId="LENOVO" providerId="None"/>
      </p:ext>
    </p:extLst>
  </p:cmAuthor>
  <p:cmAuthor id="4" name="Ansa Jose" initials="AJ" lastIdx="12" clrIdx="3">
    <p:extLst>
      <p:ext uri="{19B8F6BF-5375-455C-9EA6-DF929625EA0E}">
        <p15:presenceInfo xmlns:p15="http://schemas.microsoft.com/office/powerpoint/2012/main" userId="44ecd919c1e44b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587C"/>
    <a:srgbClr val="864242"/>
    <a:srgbClr val="7030A0"/>
    <a:srgbClr val="5D5990"/>
    <a:srgbClr val="CC66FF"/>
    <a:srgbClr val="F07F09"/>
    <a:srgbClr val="596188"/>
    <a:srgbClr val="A87272"/>
    <a:srgbClr val="516F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4434" autoAdjust="0"/>
  </p:normalViewPr>
  <p:slideViewPr>
    <p:cSldViewPr snapToGrid="0">
      <p:cViewPr varScale="1">
        <p:scale>
          <a:sx n="78" d="100"/>
          <a:sy n="78" d="100"/>
        </p:scale>
        <p:origin x="64" y="68"/>
      </p:cViewPr>
      <p:guideLst>
        <p:guide orient="horz" pos="1026"/>
        <p:guide pos="3659"/>
        <p:guide orient="horz" pos="1570"/>
        <p:guide pos="547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02:13:11.281"/>
    </inkml:context>
    <inkml:brush xml:id="br0">
      <inkml:brushProperty name="width" value="0.05" units="cm"/>
      <inkml:brushProperty name="height" value="0.05" units="cm"/>
    </inkml:brush>
  </inkml:definitions>
  <inkml:trace contextRef="#ctx0" brushRef="#br0">64 1518 8696,'-14'-21'87,"2"2"337,-17-34 1,24 42 36,3 7-106,1-3-63,0 6-32,4 4-239,0 1 0,0-1 0,0 0 0,0 0 0,0 0 1,5 3-1,0 0-11,4 5 6,1 0 0,0-1 0,1 0 0,0-1 0,1-1 0,29 13 0,-10-5-5,101 52 18,-86-50-26,-40-15-3,36 12 11,50 9-1,-78-20-8,-10-3 1,1 1 1,0-1-1,0-1 1,14 0-1,25-2 21,0-2 1,81-19-1,-51 0-13,-47 12 17,-15 6-16,9-5 2,0-1-1,0-1 1,-1-1-1,36-26 1,89-76 42,-118 89-9,123-106 17,-123 106-23,116-105 28,-119 104 5,102-124 26,-103 119-39,115-121 34,-111 124-14,115-114 40,-117 114-27,178-209 230,-186 212-309,-8 11 16,1 1 1,17-16-1,-24 24-11,27-27 53,46-32 1,31-20 260,-108 83-275,8-1 429,-4 5-645,-1 1 0,1-1 0,-1 1 1,0 1-1,0-1 0,0 1 0,-1 0 0,1 0 0,-1 0 0,4 5 1,10 9-8104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02:14:47.200"/>
    </inkml:context>
    <inkml:brush xml:id="br0">
      <inkml:brushProperty name="width" value="0.05" units="cm"/>
      <inkml:brushProperty name="height" value="0.05" units="cm"/>
    </inkml:brush>
  </inkml:definitions>
  <inkml:trace contextRef="#ctx0" brushRef="#br0">1 364 10040,'34'-8'0,"37"-7"0,128-23 20,-153 31 80,88-9 0,56-2-80,241-30-31,-345 33-42,396-106-1201,-219 43-4692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02:14:47.575"/>
    </inkml:context>
    <inkml:brush xml:id="br0">
      <inkml:brushProperty name="width" value="0.05" units="cm"/>
      <inkml:brushProperty name="height" value="0.05" units="cm"/>
    </inkml:brush>
  </inkml:definitions>
  <inkml:trace contextRef="#ctx0" brushRef="#br0">0 1 9952,'0'0'0,"21"2"0,36 5 0,26 6 0,17 3 0,-4 12-392,-10 17 392,0-1-6696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02:13:56.574"/>
    </inkml:context>
    <inkml:brush xml:id="br0">
      <inkml:brushProperty name="width" value="0.05" units="cm"/>
      <inkml:brushProperty name="height" value="0.05" units="cm"/>
    </inkml:brush>
  </inkml:definitions>
  <inkml:trace contextRef="#ctx0" brushRef="#br0">0 23 4128,'0'0'843,"4"3"-661,9 12-11,-8-10-14,1 1-1,1 1-57,1-1 0,0 0 0,0-1 0,0 0-1,12 5 1,-2 0 147,-8-5-127,8 6 95,1-1 0,0-1 0,1 0 0,0-2 0,0 0 0,40 7 0,-48-11-171,28 0 230,145 11 902,-105-6-667,-29-3-287,109 6 194,-125-6-326,1-1 1,0-3 0,44-2-1,-63 0-73,35-8 106,3-3-25,89-17 366,-111 23-376,-10 1 19,0 2 0,0 0 0,1 1 0,27 3 0,76 3 271,-117-3-361,31 7 70,-3-2-17,0-2 0,43-1 1,-56-4-34,0-1 1,40-9 0,-19 3-9,19-1-13,-19 7-3,9 1-8,-6 1 1,-9-1-3,0 1-2,4 3 0,4-1 0,0-4 0,1-1 0,4-1 0,2 1 0,0 2 0,1-2 0,-1-2 0,-1 2 0,0 3 0,-1-1 0,3-5 0,3 1 0,2 2 0,2 3 0,3-1 0,101-8 11,-145 7-8,43-3 7,157-1 24,-54 6 13,29-9 5,-113 2-40,120 8 17,-120 2-18,87 19 33,-109-8-25,-26-7-4,1-2 0,48 0 0,-68-5-13,37-4 15,123-30 20,-116 16-25,81-19 39,-82 25-22,-53 11-26,152-24 90,-144 24-88,32 2 14,152 3 26,-157-4-42,1 0 2,-4 0-2,-3 0 2,2 3-2,101 20 18,-91-17-10,88 36 27,-128-39-36,25 6 3,10 0-2,2-3 2,-3-3-2,1 0 2,5 1-2,117 1 18,-105-6-3,79-4 34,-83 7-32,115-7 10,-106-2-27,-1 0 2,-1 3-2,-3 4 2,-4-1-3,-4-1-2,0-2 0,-1 4 0,4 4 1,126 6 20,-116-5-11,-21-2-6,166 8 22,-156-10-24,6-1-2,1 2 0,-1 2 0,-3-2 0,1 1 0,-1-1 0,-8 2 0,-7 3 0,4 0 0,14-1 0,4-1 0,0-1 1,-1 1 4,3-1-2,-1-2 2,-5 0-2,-6 1 2,-1 1-2,3-1 2,6-1-2,4 0 2,-1 0-2,0 2 2,-4 1-2,2-3 2,3 1-2,-33-2-1,133 1 17,-79-6-8,144-2 18,-148 5-19,111-7 19,-107 8-18,-23-3-5,7-1-3,-4 2 2,-5 1-3,-9 1-2,-7-1 0,5-2 0,13 1 0,7 0 0,1 1 0,-31 0-2,-9 0-1,0 1 0,-1 1-1,50 9 1,-47-3 2,4 0 1,1-2 0,6-3 0,1 0 0,3 0 0,1-1 0,-3-1 1,153-6 51,-156 8-48,23 7 4,-58-7-5,35-1 1,-12 0-4,21 3 0,-8 0 0,-12-4 0,10-2 0,1-2 0,-7 2 0,0 1 0,1-2 0,30-5 0,-58 6 0,31-3 0,24 5 0,10-4 0,-1 0 0,-12 3 0,-28 1 0,7 0 0,99 0-16,10 0-55,-14-3 36,-80 0 29,-2 2 6,30 0 0,-46 0 0,12-1 1,1-2 4,-10 2-2,-3-1 2,7-3-2,3 0 2,-2 0-2,-4 3 1,37-5 8,65-11 39,-81 16-15,93-12 68,-118 12-91,13-1-9,6 3 1,8 0-3,-5-1-2,-11-3 0,1 1 0,9 2 0,23 1 0,11 1-7,40 0-2,-70-2 9,1-2 0,-10 2 0,-6 2 0,1-1 1,126-11 32,-163 10-24,109-6 36,92 4 52,-59 1-16,-102 1-51,122 0 30,-98 0-40,93-2 25,-151 4-43,24 1 15,163 11 35,-169-11-26,-14 0-17,0 0 0,0 2-1,26 6 1,86 23 64,-80-15-43,65 11 34,-16-14-42,-59-9-19,9-2 2,11-1-2,115 7 18,-159-8-20,35 0 9,191-21 30,-159 16-22,31-4 3,91-14 24,-110 9-26,220-21 53,-124 13-27,-117 16-17,132-2 53,-144 6-51,77-2 23,-93 1-26,68 2 47,-98 1-31,1 1 0,-1 0 0,0 2 0,-1 0 0,1 2 0,23 9 1,-37-14-10,-2 2-39,20 18 207,-23-20-56,3 3-111,-4-4-30,0 0 0,0 0 0,0 0 0,0 0 0,0 0 0,0 0-1,0 0 1,-1 0 0,1 0 0,0 0 0,0 0 0,0 0 0,0 0 0,0 0 0,0 0 0,0 0 0,0 0 0,0 0 0,0 0 0,0 0 0,0 0 0,0 0 0,0 0-1,0 0 1,-1 0 0,1 0 0,0 0 0,0 0 0,0 0 0,0 0 0,0 0 0,0 0 0,0 0 0,0 1 0,0-1 0,0 0 0,0 0 0,0 0 0,0 0 0,0 0 0,0 0-1,0 0 1,0 0 0,0 0 0,0 0 0,0 0 0,0 0 0,0 0 0,0 0 0,0 1 0,0-1 0,0 0 0,0 0 0,0 0 0,0 0 0,0 0 0,0 0 0,0 0-1,-95-33-2019,25 10-8185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02:13:58.873"/>
    </inkml:context>
    <inkml:brush xml:id="br0">
      <inkml:brushProperty name="width" value="0.05" units="cm"/>
      <inkml:brushProperty name="height" value="0.05" units="cm"/>
    </inkml:brush>
  </inkml:definitions>
  <inkml:trace contextRef="#ctx0" brushRef="#br0">0 308 3416,'0'0'905,"5"-1"-890,14 2 84,0 0 0,33 7-1,18 1 306,-60-9-356,42-4 348,136-15 890,-103 10-732,154-28 1039,-24 5-709,-80 16-382,-112 14-376,141-17 462,-103 11-376,123 7 279,62-1-41,-222 1-405,-1-1-1,0-2 1,28-7-1,-22 5 12,148-26 140,-113 24-135,86 8 88,-89 5-98,86 0 61,-76-10-65,113 4 29,-109 3-56,106-7 17,-159 4-35,37-5 8,-47 4-7,199-24 23,-120 21-15,93-3 25,-112 10-17,131 24 26,-111-10-26,-73-13-16,166 15 46,-97-20-21,151-13 54,-136 8-60,151-16 30,-142 20-39,-34 0-1,13-1-8,-9 0 1,-5 0-2,-4 2 2,0 4-3,5-1-2,3-1 0,156 4 14,-165-8-11,-56 3-1,141-3 11,74 7 24,-157-5-33,145-6 17,-129 2-11,-26 1-4,10 0-3,-7 0 2,-6-2-3,-2-1-2,-2 2 1,-3 3 4,-4 5-2,-1-3 2,-1-5-2,-34 4-1,38 0 4,-4 4 1,-2 0 1,-21-2 1,7 0-1,-4 0 0,-17 1-1,-2 4 1,-7-4 0,-1 0 0,5 4 0,-5-4 0,-5 5-2,-11 18-1655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02:14:33.243"/>
    </inkml:context>
    <inkml:brush xml:id="br0">
      <inkml:brushProperty name="width" value="0.05" units="cm"/>
      <inkml:brushProperty name="height" value="0.05" units="cm"/>
    </inkml:brush>
  </inkml:definitions>
  <inkml:trace contextRef="#ctx0" brushRef="#br0">23 1058 7352,'0'0'3178,"-4"-3"-2820,-11-12-60,11 11 684,5 6-956,-1 3-23,1 0 0,0-1 0,0 1 0,1-1-1,-1 1 1,1-1 0,0 0 0,0 1 0,5 5-1,12 27 9,-11-19-7,46 93 36,-46-96-38,21 28 15,40 35 1,-65-74-15,-1-1 1,1 1-1,0-1 0,0 0 0,0 0 0,0-1 0,0 1 0,8 2 1,5 3 1,-1 2-2,-10-6 0,0 0 1,0-1 0,1 0-1,-1 0 1,1-1-1,7 3 1,188 43 64,-178-43-65,-13-2 3,0-2 1,-1 1-1,23-1 1,35 0 18,-41-2-21,29-6-1,116-36 5,-136 29 0,156-84 8,-151 72-8,191-135 9,-180 124-2,205-154 16,-206 152 10,204-158 32,-206 160 21,5-6-32,146-106 117,90-58 241,-192 138-241,-58 42-108,6-3 127,-1-2 1,56-50-1,-96 75-180,-4 5 9,0 0 1,1 0-1,-1 0 1,1 1-1,0-1 1,0 1-1,-1-1 1,1 1-1,0 0 0,0 0 1,0 0-1,3-1 1,2-3 80,-5 4 1336,-7 6-1419,0 2-21,3-5-3,0 0 0,1 0-1,-1 0 1,0 0 0,0 0 0,0-1 0,-1 1 0,1 0-1,0-1 1,-1 0 0,1 1 0,-5 0 0,-8 4-325,1-1 0,-1-1 0,0 0 0,-1-1 0,-28 2 0,-33 2-9469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02:14:34.489"/>
    </inkml:context>
    <inkml:brush xml:id="br0">
      <inkml:brushProperty name="width" value="0.05" units="cm"/>
      <inkml:brushProperty name="height" value="0.05" units="cm"/>
    </inkml:brush>
  </inkml:definitions>
  <inkml:trace contextRef="#ctx0" brushRef="#br0">34 2008 9328,'-4'-3'232,"-11"-12"64,11 10 257,1-2 71,2 5 872,-5 4-800,15 2-678,0 1 0,0 0 1,-1 1-1,1 0 0,-1 0 0,-1 1 1,15 14-1,-7-5-12,3-1 1,1 0 1,0-1-1,41 21 0,-11-13-4,6-3 2,3-5-2,4-7 2,5-7-2,7-9 2,5-7-2,89-33 5,-135 36-1,131-74 3,-130 65 4,130-118 7,-130 109 6,145-126 10,-142 123-10,134-159 11,-137 151-4,136-166 18,-136 169 9,136-159 35,-137 157-9,122-157 45,-126 161 8,191-237 306,-139 171-259,130-163 617,-187 236-509,-23 28-178,6-4 305,-68 28-2383,14-4-7965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02:14:36.094"/>
    </inkml:context>
    <inkml:brush xml:id="br0">
      <inkml:brushProperty name="width" value="0.05" units="cm"/>
      <inkml:brushProperty name="height" value="0.05" units="cm"/>
    </inkml:brush>
  </inkml:definitions>
  <inkml:trace contextRef="#ctx0" brushRef="#br0">37 226 9328,'-5'-2'297,"-14"-7"54,14 7 193,-3-1 951,9 4-755,5 7-914,119 155 530,-107-141-297,40 36-1,-52-54-51,0 0 1,0 0-1,0 0 0,0-1 0,1 1 1,0-2-1,0 1 0,-1-1 0,12 2 0,-7-1-1,7 1 14,-7-3-13,0 0-3,1-1-1,0 0 1,0 0-1,0-1 1,0-1 0,0 0-1,0 0 1,12-5 0,119-46 14,67-46 41,-192 90-48,242-121 153,-157 86-79,161-77 512,-206 88-289,-56 32 315,-7 13-536,-38 32-1879,11-15-7288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02:14:57.250"/>
    </inkml:context>
    <inkml:brush xml:id="br0">
      <inkml:brushProperty name="width" value="0.05" units="cm"/>
      <inkml:brushProperty name="height" value="0.05" units="cm"/>
    </inkml:brush>
  </inkml:definitions>
  <inkml:trace contextRef="#ctx0" brushRef="#br0">0 837 4040,'0'0'5000,"6"8"-4960,1 2-34,17 31 13,46 114 33,-62-138-50,15 24 15,-1-7 0,1-1 0,30 31 1,-15-30-12,-20-23 9,85 28 13,-79-35 0,106-7 17,-102-2-11,113-49 15,-112 37-2,127-94 22,-123 86-1,135-105 45,-134 104 22,130-101 69,-133 100-16,130-119 88,-127 115-49,235-208 587,-178 158-476,157-112 679,-156 124-450,-89 67-447,4-1 17,-6 2 671,2 0-796,28-23-1752,-11 11-6973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02:14:58.602"/>
    </inkml:context>
    <inkml:brush xml:id="br0">
      <inkml:brushProperty name="width" value="0.05" units="cm"/>
      <inkml:brushProperty name="height" value="0.05" units="cm"/>
    </inkml:brush>
  </inkml:definitions>
  <inkml:trace contextRef="#ctx0" brushRef="#br0">0 730 9592,'0'0'565,"3"4"-457,19 28-6,52 83-37,6 19-43,-51-88-19,-2-5 2,-5-10-3,4-6-2,8 3 0,0 0 0,0-5 0,5-3 0,12-2 0,5-4 0,8-5 0,-24-7 0,56-6 1,-62 0 4,0-1 0,60-19 0,-66 16-1,8-2 16,145-61 10,-144 52 5,151-103 24,-150 93 2,158-109 32,-157 112-18,148-109 34,-151 107-34,152-128 44,-150 124 2,-25 21-74,178-155 322,-171 148-320,223-212 1407,-202 184-764,-39 44-498,0 1-1,4-6-65,1 0 458,-7 7-583,0 0-1,1 0 1,-1 0-1,0 0 0,0 0 1,0 1-1,1-1 1,-1 0-1,0 0 0,0 0 1,0 0-1,1 1 1,-1-1-1,0 0 0,0 0 1,0 1-1,0-1 1,0 0-1,0 0 0,0 1 1,1-1-1,-1 0 1,0 0-1,0 1 0,0-1 1,0 0-1,0 0 1,0 1-1,0-1 0,0 0 1,0 0-1,0 1 1,0-1-1,-1 0 0,1 0 1,0 1-1,0-1 0,0 0 1,-3 85-1790,0-42-7259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02:15:00.188"/>
    </inkml:context>
    <inkml:brush xml:id="br0">
      <inkml:brushProperty name="width" value="0.05" units="cm"/>
      <inkml:brushProperty name="height" value="0.05" units="cm"/>
    </inkml:brush>
  </inkml:definitions>
  <inkml:trace contextRef="#ctx0" brushRef="#br0">0 452 8696,'0'0'1537,"4"3"-1478,13 13-18,-1 1 0,17 22 0,-18-20-35,16 19-2,99 159 46,-109-162-48,3 3 32,49 57-1,-57-75-24,6 3 38,17 9-12,51 32 0,-61-50 39,124 38 31,-122-45-18,126 1 35,-123-10-28,147-24 38,-142 16-32,171-65 40,-166 54-39,198-103 43,-190 97-56,224-116 56,-219 115 23,229-108 74,-229 109-34,232-118 83,-233 116-75,239-120 272,-257 130-379,151-68 200,-13 19 29,-152 57-259,-13 5 22,1 1 1,0 0-1,0 0 1,1 1-1,-1 1 0,1 0 1,24-2-1,-34 4-21,5-3-8,-6 3-31,-3 3-38,0-1 1,1 1 0,-1-1 0,0 0-1,0 0 1,0 1 0,0-1 0,0 0 0,0 0-1,-1 0 1,0 1 0,-8 6 4,-100 53-1855,33-22-7432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02:13:13.490"/>
    </inkml:context>
    <inkml:brush xml:id="br0">
      <inkml:brushProperty name="width" value="0.05" units="cm"/>
      <inkml:brushProperty name="height" value="0.05" units="cm"/>
    </inkml:brush>
  </inkml:definitions>
  <inkml:trace contextRef="#ctx0" brushRef="#br0">0 1488 2968,'5'0'56,"12"-2"17,0 1 1,0 0-1,0 2 0,0 0 1,17 4-1,95 9 487,-114-13-529,25-3 186,-10-1-79,-1-1 0,0-2 0,30-10 0,-43 11-109,-7 2 16,-1-1 1,0 1 0,0-1-1,9-6 1,90-50 224,34-29 154,-105 66-394,-3-1 78,128-118 56,-129 112-17,138-121 69,-133 121-16,150-118 81,-151 118-73,142-134 87,-144 132-95,172-134 241,-133 115-309,167-132 391,-123 75-307,-115 106-175,2-3 5,-4 5-38,0 0-1,0-1 1,0 1 0,0 0-1,0-1 1,0 1 0,0 0-1,0-1 1,0 1 0,1 0-1,-1-1 1,0 1 0,0 0-1,0 0 1,1-1 0,-1 1-1,0 0 1,0 0 0,1-1-1,-1 1 1,0 0 0,1 0-1,-1 0 1,0-1 0,1 1-1,-1 0-26,1 0 1,-1 0-1,0 0 0,1-1 0,-1 1 0,1 0 0,-1 0 0,0 0 0,1 0 0,-1 0 1,1 0-1,-1 0 0,0 1 0,1-1 0,-1 0 0,0 0 0,1 0 0,-1 0 0,1 0 0,-1 0 1,0 1-1,1-1 0,-1 0 0,0 0 0,0 1 0,1-1 0,-1 0 0,0 0 0,1 1 0,-1-1 1,0 0-1,0 1 0,0-1 0,1 0 0,-1 1 0,0-1 0,0 0 0,0 1 0,0-1 0,0 1 1,0-1-1,0 0 0,0 1 0,0-1 0,0 1 0,5 10-5494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02:15:02.552"/>
    </inkml:context>
    <inkml:brush xml:id="br0">
      <inkml:brushProperty name="width" value="0.05" units="cm"/>
      <inkml:brushProperty name="height" value="0.05" units="cm"/>
    </inkml:brush>
  </inkml:definitions>
  <inkml:trace contextRef="#ctx0" brushRef="#br0">0 874 4488,'64'-105'1012,"-63"103"-984,0 0 0,1 0 0,-1 0 1,1 0-1,0 0 0,-1 1 0,1-1 0,0 1 0,0-1 1,0 1-1,0 0 0,0-1 0,0 1 0,1 0 0,-1 0 1,0 1-1,1-1 0,-1 0 0,0 1 0,1 0 0,-1-1 1,1 1-1,-1 0 0,0 0 0,1 0 0,-1 1 1,1-1-1,-1 0 0,3 2 0,1-1-2,1 1 0,-1 1 1,0-1-1,0 1 0,0 0 0,0 1 0,10 7 0,-14-10-11,-1 1 0,1-1 0,0 1-1,-1 0 1,0-1 0,1 1 0,-1 0-1,0 0 1,0 0 0,2 3 0,2 5 9,25 41 163,52 111 325,-50-93-287,-19-45-67,1 0-1,1-1 1,19 22 0,-25-36-124,23 20 197,-13-15-22,1-1 0,42 19 0,-15-14 12,-34-13-150,0-1 1,1-1-1,0-1 0,-1 1 0,1-2 0,25 0 1,-27-2-43,-7 0 6,0 0 0,1 0 0,-1 0 1,-1 0-1,1-1 0,8-3 1,247-119 765,-230 105-634,129-102 62,-128 94-82,118-117 54,-120 114-73,119-109 60,-119 113-40,108-113 68,-111 109-48,156-208 383,-167 218-525,-3 5 53,26-26 0,-25 27-48,10-11 68,1 2 1,1 0-1,1 1 0,45-28 1,-13 17 226,-53 29-228,3-3-5,-6 5-9,-2 2-107,1 0 48,-1 0 0,1 1 0,0-1 1,-1 0-1,1 0 0,-1 0 0,1 0 0,-1 0 1,1 0-1,-1 0 0,1 0 0,0 0 0,-1 0 1,1 0-1,-1 0 0,1 0 0,-1 0 0,1-1 1,0 1-1,-1 0 0,1 0 0,-1-1 0,1 1 1,-1 0-1,0-1 0,1 1 0,-1 0 0,1-1 1,-1 1-1,1-1 0,-1 1 0,0-1 0,1 1 1,-1 0-1,0-1 0,1 0 0,-6 3-30,-20 19-1835,-5 4-7353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02:15:19.558"/>
    </inkml:context>
    <inkml:brush xml:id="br0">
      <inkml:brushProperty name="width" value="0.05" units="cm"/>
      <inkml:brushProperty name="height" value="0.05" units="cm"/>
    </inkml:brush>
  </inkml:definitions>
  <inkml:trace contextRef="#ctx0" brushRef="#br0">1 830 10136,'0'0'2372,"6"1"-2303,5 0-54,-1 2 0,1-1 0,-1 2 1,0-1-1,0 1 0,0 1 0,11 7 0,-9-3-6,0 2-1,-1-1 1,-1 1 0,0 1-1,-1 0 1,0 0-1,11 21 1,-7-13-3,22 33 13,54 98 83,-78-130-24,1-1 1,1-1-1,0 0 0,2-1 0,25 26 1,-32-38-41,0-1 1,0 1-1,0-1 1,1-1-1,-1 1 1,1-2-1,10 4 1,-9-4-13,9 3 109,100 5 61,-92-12-49,127-29 50,-122 20-90,132-61 43,-128 54-35,154-91 50,-150 83-51,157-130 40,-158 121-59,172-132 42,-165 134-42,171-124 44,-176 126-39,145-119 40,-152 122-40,-13 11-54,149-105 133,-119 89-120,151-91 296,-179 112-292,2-1 135,23-15 0,-44 25-137,3-1-7,-5 3 259,0-1-286,4-4 1,-4 4 20,-24-5-54,-20-8-2115,-5-2-8485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02:15:21.505"/>
    </inkml:context>
    <inkml:brush xml:id="br0">
      <inkml:brushProperty name="width" value="0.05" units="cm"/>
      <inkml:brushProperty name="height" value="0.05" units="cm"/>
    </inkml:brush>
  </inkml:definitions>
  <inkml:trace contextRef="#ctx0" brushRef="#br0">45 238 10760,'-34'-21'225,"30"18"6,-3-5 2446,11 7-2522,5-1-127,0 0 1,0 1 0,0 0 0,0 0-1,0 1 1,14 1 0,157 12 84,-98-3-98,-22-6-3,15-3-9,8-2-3,15 1 0,7 0 0,3-1 0,5-1 0,8 0 0,7-3 0,10-1 0,9-1 0,8-2 0,2-2 0,-1-3 1,3 1 4,1 0-2,-3 0 2,-7 0-3,0 2-2,1 2 0,0 0 0,-4 3 0,130-7 1,-227 10 6,185-10 3,-191 11 5,166 1 14,-170 1 6,1-1-28,285-14 266,-109-3 95,-176 12-261,65-3 311,-104 9-48,-3 0-422,-1 0 0,0 1 0,1-1 0,0 1 0,-1 0 0,1 0 0,-1-1 0,1 1 0,0 0 0,-1 0 0,-1 2 0,-3 2-1223,-20 11-8378</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02:15:31.432"/>
    </inkml:context>
    <inkml:brush xml:id="br0">
      <inkml:brushProperty name="width" value="0.05" units="cm"/>
      <inkml:brushProperty name="height" value="0.05" units="cm"/>
    </inkml:brush>
  </inkml:definitions>
  <inkml:trace contextRef="#ctx0" brushRef="#br0">4 250 6368,'0'0'2504,"-1"3"-2324,0-1-147,1 0 0,0 0 1,-1 0-1,1 0 0,0 0 1,0 0-1,0 0 0,0 0 1,1 0-1,-1 0 0,0 0 1,2 4-1,-1-4 75,3 1 4,38 35 154,39 44 0,34 60 3,-8-8-14,-41-55 34,-58-72-237,0 0-1,0-1 0,0 0 0,1 0 1,0-1-1,0 0 0,1 0 1,18 6-1,-18-7-50,2 0 32,0 0 0,0-1 0,1 0 0,-1-1 0,15 1 0,-11-1-11,58 5 201,-50-6-190,-9 0 25,1-1 0,0-1 0,22-4 0,-20 3-34,-5 0 11,0 0 0,0 0 0,0-1 1,-1-1-1,1 0 0,18-9 0,-19 7-12,7-2 117,31-19 0,1-2 35,60-25 9,30-15 117,-97 46-163,164-83 271,-115 61-282,64-20-9,-49 21 29,-12 4-27,99-73 144,-175 100-252,-10 6 18,0 1 1,20-9 0,80-29 183,-50 21 35,-52 20-187,0 1-1,0 0 1,0 0 0,14-1 0,-19 2-46,42-6 245,-44 7-226,1-1-23,3-4 1,-3 4-10,-7-3-55,-21-19-1865,-7-2-7643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02:15:34.246"/>
    </inkml:context>
    <inkml:brush xml:id="br0">
      <inkml:brushProperty name="width" value="0.05" units="cm"/>
      <inkml:brushProperty name="height" value="0.05" units="cm"/>
    </inkml:brush>
  </inkml:definitions>
  <inkml:trace contextRef="#ctx0" brushRef="#br0">1 761 8968,'0'0'1949,"0"4"-1930,2 11-5,-2-15-13,0 0-1,0 1 0,0-1 1,0 0-1,0 0 0,0 1 0,0-1 1,0 0-1,1 0 0,-1 0 1,0 1-1,0-1 0,0 0 0,0 0 1,0 0-1,0 1 0,0-1 1,1 0-1,-1 0 0,0 0 1,0 0-1,0 1 0,0-1 0,1 0 1,-1 0-1,0 0 0,0 0 1,0 0-1,1 0 0,-1 0 1,0 0-1,0 0 0,0 1 0,1-1 1,-1 0-1,12 4 8,2 2-2,0 0 0,0-2 0,21 5 0,-24-7 2,11 3 4,-1-1-1,1 0 0,0-2 0,24-1 0,178-12 153,-200 9-155,48-10 50,90-17 13,-126 23-24,147-34 27,-145 30-15,163-58 24,-159 52-24,181-82 24,-177 76-24,188-93 21,-186 91-33,188-80 24,-191 87-24,292-92 117,-245 85-143,-56 15 38,154-24 84,-18 4 185,-108 23-44,-63 6-211,11 4 50,-11-3-117,0-1-1,0 1 1,0-1 0,0 1 0,0-1 0,0 0 0,0 0 0,0 1 0,0-1 0,0 0 0,0 0 0,0 0 0,0 0-1,0 0 1,2 0 0,-2-1 47,29 1 535,-30 0-600,0 0 0,0 0-1,0 0 1,0 0 0,0 0 0,0 0 0,0 0-1,0 0 1,0 0 0,0 0 0,0 0 0,0-1-1,0 1 1,-1 0 0,1 0 0,0 0 0,0 0-1,0 0 1,0 0 0,0 0 0,0 0 0,0 0-1,0 0 1,0 0 0,0 0 0,0 0 0,0 0 0,0 0-1,0 0 1,0 0 0,0 0 0,0 0 0,0 0-1,-1 0 1,1 0 0,0 0 0,0 0 0,0 0-1,0 0 1,0 0 0,0 0 0,-5-10 11,-4-10-1615,-5-4-6465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02:15:45.771"/>
    </inkml:context>
    <inkml:brush xml:id="br0">
      <inkml:brushProperty name="width" value="0.05" units="cm"/>
      <inkml:brushProperty name="height" value="0.05" units="cm"/>
    </inkml:brush>
  </inkml:definitions>
  <inkml:trace contextRef="#ctx0" brushRef="#br0">24 196 4576,'0'0'1425,"-3"-3"-850,-10-11-1,10 10-35,-2 11 650,7-8-41,2-1 315,-2 1-1412,-1 1 0,1-1 0,0 0 0,0 1 0,-1-1 0,1 1 0,0 0 1,0-1-1,0 1 0,0 0 0,-1 0 0,1 0 0,4 1 0,3-1-19,53 0 228,138 16 293,-95-1-362,71 13-7,-76-13 44,-50-8-142,56 16 0,109 31 56,-168-42-67,182 36 32,-184-41-47,204 9 30,-195-16 5,231-15 48,-227 9-23,234-43 50,-234 38-36,230-41 52,-234 43-52,-36 6-96,243-46 213,37-4 66,-196 44-226,-93 9-81,19-3 45,0 2 0,1 1-1,-1 2 1,48 7 0,-73-8-41,0 0 0,1-1 1,-1 1-1,1-1 0,-1 0 1,7 0-1,10-1 40,-17 3-38,4 2-1,-5-3 18,-4-2-26,-23-25-224,-23-29 0,27 28-1329,-34-39-8360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03:07:22.788"/>
    </inkml:context>
    <inkml:brush xml:id="br0">
      <inkml:brushProperty name="width" value="0.05" units="cm"/>
      <inkml:brushProperty name="height" value="0.05" units="cm"/>
    </inkml:brush>
  </inkml:definitions>
  <inkml:trace contextRef="#ctx0" brushRef="#br0">1 511 10224,'0'0'1989,"5"2"-1980,22 8-7,7-3-2,12-3 0,9-7 1,-25 1 2,86-3 10,114 16 82,-136 2-22,137 10 136,-119-12-122,151 3 124,-158-12-127,59 5-2,-79 0 16,-55-3-82,74 9 44,162 20 76,-173-29-123,-54-3 14,294 8 34,-224-7-53,-62-2 19,185-3 11,-185 1-4,195 2 14,-193 2-8,352 10 102,-282-6-124,-71-4 23,182 12 22,-184-11-23,192 13 12,-188-13-32,200 19 8,-198-16-8,221 21 6,-216-21-12,84 14-1,26 3-9,3-4 1,8-9-3,11-5-2,3-1 0,-2-1 0,-6-3 0,2-3 0,9-1 0,8 0 0,4 0 0,164 1-2,-303 3-3,105 0 4,38-2 1,9 1 0,8 2 0,0 1 0,1 2 0,-4-1 0,2-3 0,-1-3 0,-3 1 0,1-5 0,4-4 0,2-1 0,0 0 1,180-16 7,-337 22 0,286-22 11,-288 23 2,280-17 15,-280 17-8,298-17 16,-295 17-17,283-15 10,-289 17-10,258-11 10,-263 10-10,259-18 9,-256 17-15,250-16 14,-255 18-15,240-8 8,-243 10-7,231-7 14,-232 7-14,384-5 68,-308 8-79,-79-1 11,212 6 14,-213-6-15,218 5 5,-215-5-18,84 1-1,27 0-3,-5-2 2,-3 0-3,6-2-2,6-1 0,-3-1 0,-5-1 0,1 1 0,8 0 0,-5 4 0,-6 4 0,2 3 0,11-3 1,169 4 7,-280-7-1,246 5 3,-249-5 4,250 2 4,-245-4-4,271-8 4,-269 7-3,245-14 10,-251 13-11,254-10 4,-250 10-4,273-16 4,-270 14-3,259-18 13,-262 18-1,270-17 9,-266 17-16,280-17 8,-280 17-7,265-17 15,-268 18-9,291-18 10,-281 18-10,318-19 10,-316 19-9,301-18 17,-304 16-11,290-25 12,-295 23-11,270-41 17,-274 39-24,275-43 17,-271 42-11,286-43 10,-288 44-23,-7 1-7,243-32 35,-31 13-13,-223 24-15,398-26 107,-445 29-122,135-10 120,-136 11-98,-1-1-20,0 1 1,0 0-1,-1 0 0,1 0 1,0 0-1,0 0 1,-1 0-1,1 0 0,0 0 1,0 0-1,-1 0 1,1 0-1,0 1 0,0-1 1,-1 0-1,1 0 1,0 1-1,-1-1 0,2 1 1,83 42 18,-64-29-8,-21-14-18,12 10 5,-1 0 1,15 19 0,-16-15-4,-1 0 0,9 19 0,-18-33-3,1 1 1,-1-1 0,1 1 0,-1-1-1,0 1 1,1 0 0,-1-1 0,0 1 0,1 0 0,-1 0 0,0-1 0,1 1 0,-1 0 0,0-1-1,0 1 1,0 0 0,0 0 0,0 0 0,0-1 0,0 1 0,0 0 0,0 0 0,0-1 0,0 1-1,-1 0 1,1 0 0,0-1 0,0 1 0,-1 0 0,1-1 0,-1 2 0,-1 1 1,0 0 0,0 0 1,0 1-1,0-2 0,-1 1 0,1 0 1,-1 0-1,0-1 0,1 1 0,-1-1 1,0 0-1,-1 0 0,1 0 0,0 0 1,-1-1-1,1 1 0,-6 1 0,-8 0-482,1 1 0,0-2-1,-19 1 1,34-3 405,-115 8-9898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02:13:14.938"/>
    </inkml:context>
    <inkml:brush xml:id="br0">
      <inkml:brushProperty name="width" value="0.05" units="cm"/>
      <inkml:brushProperty name="height" value="0.05" units="cm"/>
    </inkml:brush>
  </inkml:definitions>
  <inkml:trace contextRef="#ctx0" brushRef="#br0">0 764 5832,'130'54'-11,"-72"-30"2,0 4-24,-43-19 28,1-2 1,0 0-1,21 6 0,97 20-14,-105-29 7,49 0 4,-49-4 7,34-5 1,32-13 0,4-13 0,98-56 2,-159 67 13,145-100 36,-148 93 89,135-119 81,-135 116 47,148-108 143,-146 114 9,5-2-269,261-156 1651,-282 169-1604,87-47 615,-104 58-672,1-3 28,-2 2-18,0-5-2,-2 6 862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02:13:16.521"/>
    </inkml:context>
    <inkml:brush xml:id="br0">
      <inkml:brushProperty name="width" value="0.05" units="cm"/>
      <inkml:brushProperty name="height" value="0.05" units="cm"/>
    </inkml:brush>
  </inkml:definitions>
  <inkml:trace contextRef="#ctx0" brushRef="#br0">0 451 5112,'0'0'1665,"1"4"-1440,0-2-201,0 1 0,0-1 0,0 0 0,0 1 0,1-1 0,-1 0 0,1 0 0,-1 0 0,1 0 0,0 0 0,-1 0 0,1-1 0,0 1 0,3 1 0,32 30 142,-27-24-134,99 77 277,-95-76-293,25 14 131,-9-8-4,0-2 0,61 19 0,-75-29-119,43 6 148,60 5 36,-94-12-117,1-2 1,1 0-1,42-5 0,-44 1-49,8 0 158,143-28 78,-139 23-84,152-44 82,-149 40-56,171-61 88,-168 56-88,-40 16-209,224-107 435,59-33 9,-180 87-319,-44 23-71,125-64 250,-165 82-193,-1 0-1,20-19 1,0 1 223,-38 27-218,2-3 6,-4 5-2,-1 2-115,1 0 0,-1 0 0,1 0 0,-1 0 0,1 0 0,-1 0 0,1 0 0,0 0 0,-1 0 0,1 0 0,-1 0 0,1 0 0,-1 0 0,1-1 0,-1 1 1,1 0-1,-1 0 0,0-1 0,1 1 0,-1 0 0,1-1 0,-1 1 0,1 0 0,-1-1 0,0 1 0,1 0 0,-1-1 0,0 1 0,0-1 0,1 1 0,-1-1 0,0 1 0,1-1 0,-1-1 326,3 5-322,13 12-1738,2 4-6888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02:13:18.368"/>
    </inkml:context>
    <inkml:brush xml:id="br0">
      <inkml:brushProperty name="width" value="0.05" units="cm"/>
      <inkml:brushProperty name="height" value="0.05" units="cm"/>
    </inkml:brush>
  </inkml:definitions>
  <inkml:trace contextRef="#ctx0" brushRef="#br0">4957 823 1264,'-17'-64'1609,"16"59"-431,0 0-904,0 1 1,0 0 0,0-1 0,0 1-1,-1 0 1,0 0 0,0 0 0,-3-5-1,-8-15 59,-4-10-140,-34-64 311,44 84-477,5 10-18,-1 0-1,1 0 1,-1 0 0,0 0-1,0 0 1,0 1-1,-6-5 1,-13-11 17,-1 1 0,-48-28-1,25 20-23,-153-72-18,187 92 16,-1-1 5,-1 0-1,1 1 1,-2 0 0,1 2 0,0-1-1,-18-2 1,-205-32 136,138 23-50,-54-6 14,-104-19 222,-67-7 34,220 33-321,62 9 54,-297-29 171,211 23-185,-68-3-1,156 13-38,-277 15 87,216-4-116,59-3 15,-166 33 7,167-29-20,-176 55 3,172-50-10,-64 24-1,-16 10-4,3 0-2,1 1 0,-102 55-2,185-84-3,10-5 4,-10 6-2,1 2 1,-53 43 0,-103 114-14,174-162 15,-30 35-15,-38 68-7,72-94-10,-50 124-18,55-119-1,-11 53-50,-12 102 0,27-99 82,7-52-13,19 148-10,-13-148 30,49 151-5,-42-150 12,27 61-1,12 31 6,-43-108 1,20 48 12,62 103 1,32 21 28,-94-155 13,144 144 27,-135-148 6,166 137 38,-162-138-17,196 135 44,-188-137-64,205 102 39,-205-113-47,215 61 18,-210-69-83,90 11 4,33-9-15,157-25-6,-273 3-3,269-55 1,-262 45-9,284-101-6,-286 90 7,254-115 1,-260 115 5,239-107-4,-242 106 5,85-49 4,17-23 1,-5 1 0,-5 9 0,-10 9 0,-10 9 1,-11 6 4,-7 6-3,58-40-1184,-100 59-4724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02:13:25.165"/>
    </inkml:context>
    <inkml:brush xml:id="br0">
      <inkml:brushProperty name="width" value="0.05" units="cm"/>
      <inkml:brushProperty name="height" value="0.05" units="cm"/>
    </inkml:brush>
  </inkml:definitions>
  <inkml:trace contextRef="#ctx0" brushRef="#br0">349 6352 8696,'0'0'4064,"0"-10"-3856,0-120 20,1 68-69,12-76 0,-11 121-139,4-23 94,35-184 40,-30 174-59,63-209 40,-56 204-54,94-244 36,-85 235-43,140-281 31,-129 275-17,173-266 41,-163 271-34,226-266 41,-214 265-49,258-263 26,-250 264-65,289-239 20,-282 246-40,320-237 13,-313 234-27,132-90-1,50-26-9,236-131 4,-406 252-1,389-243 2,-383 240-2,398-204 3,-397 214 4,423-207 4,-417 204-4,434-185 6,-431 193 1,450-179 12,-447 181-18,-113 42-15,279-91 19,-4 14-14,-275 77-5,107-26 8,154-31 4,39 2-8,234-26 4,-439 69-1,376-30 2,-379 36-2,344-9 2,-351 15-2,348 15 2,-346-9-2,133 11-1,46 9-3,4 3 2,7 4-3,3 0-2,-1 3 0,-6 8 0,-2 15 0,-1 14 0,4 15 0,1-2 0,2-6 0,2-6 0,3-6 0,0 5 0,-4 12 0,-9 1 0,-8-2 0,-5-3 0,-6 0 0,-4 5 0,-5 7 0,-3 10 0,0 10 0,-2 1 0,3 1 0,7 10 0,3 14 0,1-1 0,2-11 0,4 3 0,0 11 1,213 112 7,-383-208 0,340 200 8,-343-195-9,309 181 2,-316-186-1,292 202 9,-295-196-2,288 194 12,-291-196-7,263 203 9,-271-201-2,230 177 11,-233-184-3,244 189 20,-244-186-14,203 167 23,-214-171-17,196 202 18,-196-191-18,162 215 21,-175-215-8,108 222 24,-119-218-25,82 244 23,-88-245-34,50 183 22,-59-198-30,16 178 15,-24-174-22,-16 180 13,8-181-20,-44 204 10,38-196-14,-74 214 12,67-213-14,-90 231 8,83-224-6,-143 249 12,131-248-14,-157 230 7,155-234-12,-180 240 10,174-238-10,-194 220 10,192-227-10,-225 222 10,215-220-10,-228 211 11,229-215-6,-253 206 10,243-204-4,-299 206 10,291-208-14,-310 203 14,309-205-10,-305 176 10,306-182-14,-309 173 12,307-174-14,-312 149 8,311-156-6,-325 146 11,322-145-18,-336 121 9,334-130-16,-124 35 4,-41 5-8,-2-5 1,-4-5-2,-1 1 2,1 5-2,-3-3 2,-4-7-2,15-8 2,16-9-2,3-13 2,-5-15-2,-13-16 2,-18-14-2,-11-20 2,-6-20-4,276 60-1,-282-62 0,3 8 0,-2 10 0,-5 9 0,-7 8 0,-8 5 0,6 6 0,16 6 0,26 3 0,21-1 0,15-1 0,13-2 0,4-6 0,-5-7 0,-9-7 0,-14-7 0,-13-13 0,-10-8 0,-10-5 0,-11 1 0,-1 6 0,2 9 0,-235-23-1,419 61-4,-352-41 2,360 43-2,-114-16 3,-25-4 2,5-3 0,5-6 0,-6-8 0,-7-6 0,2-3 0,7 2 0,0 0 0,-2-2 2,-6-5 3,-11-10-2,-5-17 2,0-13-4,8 1-1,14 3 2,18 5 3,20 5-2,8-7 2,2-11-2,-143-96 6,257 160 4,-228-204 9,227 191 4,-240-206 13,238 209-4,-215-219 19,224 212-12,-203-252 19,204 246-26,-59-95 3,17 0-24,92 159-14,-34-64 26,-127-264 10,130 258-16,-121-295 7,124 291-12,-96-287 9,102 292-16,-26-94 4,-2-26-8,8 3 1,10-1-4,9 6-1,8 9 0,13-5 0,14-6 0,14-13 0,12-13 0,54-175-1,-88 367-1,1 1 1,8-18-1,132-278-1,-109 251-4,170-263-2,-158 255 2,236-286-3,-221 286-4,279-251-7,-271 259-6,298-231-26,-293 236-54,325-201-59,-317 209-26,353-178-80,-348 184 38,410-174-2081,-223 105-7865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02:13:27.582"/>
    </inkml:context>
    <inkml:brush xml:id="br0">
      <inkml:brushProperty name="width" value="0.05" units="cm"/>
      <inkml:brushProperty name="height" value="0.05" units="cm"/>
    </inkml:brush>
  </inkml:definitions>
  <inkml:trace contextRef="#ctx0" brushRef="#br0">1 330 4848,'0'0'424,"4"0"-377,157-23 524,-100 10-261,8-5 63,67-15 144,-66 22-118,49-11-95,127-33 228,-153 32-393,156-20 119,-149 25-172,-33 2-26,95-20 49,-116 32-66,-15 1 69,33-6 1,-63 8-87,3-1-64,8 8 359,-11-5-110,1 0-167,3 2 1,-3-2 294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02:14:46.484"/>
    </inkml:context>
    <inkml:brush xml:id="br0">
      <inkml:brushProperty name="width" value="0.05" units="cm"/>
      <inkml:brushProperty name="height" value="0.05" units="cm"/>
    </inkml:brush>
  </inkml:definitions>
  <inkml:trace contextRef="#ctx0" brushRef="#br0">0 499 6280,'4'6'145,"3"6"6,1 0 0,0 0 0,0-1 0,1 0 0,21 19-1,-19-21-87,-4-4 27,0 0-1,-1-1 0,2 0 0,12 6 1,21 8 215,0-2 0,80 20 1,-97-30-273,-9-3 19,0 0 0,27 0 0,108 3 125,-119-7-42,128-22 56,-128 15-70,108-57 56,-113 48-43,177-168 370,-121 107-240,106-70 422,-163 134-658,-14 10 28,-2-1 0,1-1-1,11-7 1,-2-2-351,-1 0-1,0-2 1,25-30 0,8-12-6685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02:14:46.858"/>
    </inkml:context>
    <inkml:brush xml:id="br0">
      <inkml:brushProperty name="width" value="0.05" units="cm"/>
      <inkml:brushProperty name="height" value="0.05" units="cm"/>
    </inkml:brush>
  </inkml:definitions>
  <inkml:trace contextRef="#ctx0" brushRef="#br0">1 663 13176,'1'1'128,"1"0"-92,0 0 0,1 0 0,-1 0 0,0 0 0,0 0 0,0-1 1,0 1-1,1-1 0,-1 0 0,0 1 0,1-1 0,-1 0 0,0-1 1,0 1-1,1 0 0,-1-1 0,0 1 0,4-2 0,2 0-30,53-7 407,81-12-18,-36 9-126,64-13-110,44-23-37,-169 36-67,186-59 24,-184 55-38,-21 8-24,48-17 18,81-41 0,51-36 1,-165 81-16,62-32 0,10-6-16,-50 29-946,73-24 1,-40 20-8472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DF1ED4-8C69-4DA7-B915-B71FF0583289}" type="datetimeFigureOut">
              <a:rPr lang="en-IN" smtClean="0"/>
              <a:t>19-04-2023</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802522-3B65-4862-A1CF-6C81129209A1}" type="slidenum">
              <a:rPr lang="en-IN" smtClean="0"/>
              <a:t>‹#›</a:t>
            </a:fld>
            <a:endParaRPr lang="en-IN" dirty="0"/>
          </a:p>
        </p:txBody>
      </p:sp>
    </p:spTree>
    <p:extLst>
      <p:ext uri="{BB962C8B-B14F-4D97-AF65-F5344CB8AC3E}">
        <p14:creationId xmlns:p14="http://schemas.microsoft.com/office/powerpoint/2010/main" val="15858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solidFill>
                  <a:prstClr val="black"/>
                </a:solidFill>
              </a:rPr>
              <a:pPr/>
              <a:t>1</a:t>
            </a:fld>
            <a:endParaRPr lang="es-ES_tradnl" dirty="0">
              <a:solidFill>
                <a:prstClr val="black"/>
              </a:solidFill>
            </a:endParaRPr>
          </a:p>
        </p:txBody>
      </p:sp>
    </p:spTree>
    <p:extLst>
      <p:ext uri="{BB962C8B-B14F-4D97-AF65-F5344CB8AC3E}">
        <p14:creationId xmlns:p14="http://schemas.microsoft.com/office/powerpoint/2010/main" val="371703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12</a:t>
            </a:fld>
            <a:endParaRPr lang="es-ES_tradnl" dirty="0">
              <a:solidFill>
                <a:prstClr val="black"/>
              </a:solidFill>
            </a:endParaRPr>
          </a:p>
        </p:txBody>
      </p:sp>
    </p:spTree>
    <p:extLst>
      <p:ext uri="{BB962C8B-B14F-4D97-AF65-F5344CB8AC3E}">
        <p14:creationId xmlns:p14="http://schemas.microsoft.com/office/powerpoint/2010/main" val="2479622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13</a:t>
            </a:fld>
            <a:endParaRPr lang="es-ES_tradnl" dirty="0">
              <a:solidFill>
                <a:prstClr val="black"/>
              </a:solidFill>
            </a:endParaRPr>
          </a:p>
        </p:txBody>
      </p:sp>
    </p:spTree>
    <p:extLst>
      <p:ext uri="{BB962C8B-B14F-4D97-AF65-F5344CB8AC3E}">
        <p14:creationId xmlns:p14="http://schemas.microsoft.com/office/powerpoint/2010/main" val="1392045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14</a:t>
            </a:fld>
            <a:endParaRPr lang="es-ES_tradnl" dirty="0">
              <a:solidFill>
                <a:prstClr val="black"/>
              </a:solidFill>
            </a:endParaRPr>
          </a:p>
        </p:txBody>
      </p:sp>
    </p:spTree>
    <p:extLst>
      <p:ext uri="{BB962C8B-B14F-4D97-AF65-F5344CB8AC3E}">
        <p14:creationId xmlns:p14="http://schemas.microsoft.com/office/powerpoint/2010/main" val="2200728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16</a:t>
            </a:fld>
            <a:endParaRPr lang="es-ES_tradnl" dirty="0">
              <a:solidFill>
                <a:prstClr val="black"/>
              </a:solidFill>
            </a:endParaRPr>
          </a:p>
        </p:txBody>
      </p:sp>
    </p:spTree>
    <p:extLst>
      <p:ext uri="{BB962C8B-B14F-4D97-AF65-F5344CB8AC3E}">
        <p14:creationId xmlns:p14="http://schemas.microsoft.com/office/powerpoint/2010/main" val="1000151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17</a:t>
            </a:fld>
            <a:endParaRPr lang="es-ES_tradnl" dirty="0">
              <a:solidFill>
                <a:prstClr val="black"/>
              </a:solidFill>
            </a:endParaRPr>
          </a:p>
        </p:txBody>
      </p:sp>
    </p:spTree>
    <p:extLst>
      <p:ext uri="{BB962C8B-B14F-4D97-AF65-F5344CB8AC3E}">
        <p14:creationId xmlns:p14="http://schemas.microsoft.com/office/powerpoint/2010/main" val="608266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18</a:t>
            </a:fld>
            <a:endParaRPr lang="es-ES_tradnl" dirty="0">
              <a:solidFill>
                <a:prstClr val="black"/>
              </a:solidFill>
            </a:endParaRPr>
          </a:p>
        </p:txBody>
      </p:sp>
    </p:spTree>
    <p:extLst>
      <p:ext uri="{BB962C8B-B14F-4D97-AF65-F5344CB8AC3E}">
        <p14:creationId xmlns:p14="http://schemas.microsoft.com/office/powerpoint/2010/main" val="421413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19</a:t>
            </a:fld>
            <a:endParaRPr lang="es-ES_tradnl" dirty="0">
              <a:solidFill>
                <a:prstClr val="black"/>
              </a:solidFill>
            </a:endParaRPr>
          </a:p>
        </p:txBody>
      </p:sp>
    </p:spTree>
    <p:extLst>
      <p:ext uri="{BB962C8B-B14F-4D97-AF65-F5344CB8AC3E}">
        <p14:creationId xmlns:p14="http://schemas.microsoft.com/office/powerpoint/2010/main" val="2065084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20</a:t>
            </a:fld>
            <a:endParaRPr lang="es-ES_tradnl" dirty="0">
              <a:solidFill>
                <a:prstClr val="black"/>
              </a:solidFill>
            </a:endParaRPr>
          </a:p>
        </p:txBody>
      </p:sp>
    </p:spTree>
    <p:extLst>
      <p:ext uri="{BB962C8B-B14F-4D97-AF65-F5344CB8AC3E}">
        <p14:creationId xmlns:p14="http://schemas.microsoft.com/office/powerpoint/2010/main" val="2564564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21</a:t>
            </a:fld>
            <a:endParaRPr lang="es-ES_tradnl" dirty="0">
              <a:solidFill>
                <a:prstClr val="black"/>
              </a:solidFill>
            </a:endParaRPr>
          </a:p>
        </p:txBody>
      </p:sp>
    </p:spTree>
    <p:extLst>
      <p:ext uri="{BB962C8B-B14F-4D97-AF65-F5344CB8AC3E}">
        <p14:creationId xmlns:p14="http://schemas.microsoft.com/office/powerpoint/2010/main" val="3439778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22</a:t>
            </a:fld>
            <a:endParaRPr lang="es-ES_tradnl" dirty="0">
              <a:solidFill>
                <a:prstClr val="black"/>
              </a:solidFill>
            </a:endParaRPr>
          </a:p>
        </p:txBody>
      </p:sp>
    </p:spTree>
    <p:extLst>
      <p:ext uri="{BB962C8B-B14F-4D97-AF65-F5344CB8AC3E}">
        <p14:creationId xmlns:p14="http://schemas.microsoft.com/office/powerpoint/2010/main" val="3712741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4</a:t>
            </a:fld>
            <a:endParaRPr lang="es-ES_tradnl" dirty="0">
              <a:solidFill>
                <a:prstClr val="black"/>
              </a:solidFill>
            </a:endParaRPr>
          </a:p>
        </p:txBody>
      </p:sp>
    </p:spTree>
    <p:extLst>
      <p:ext uri="{BB962C8B-B14F-4D97-AF65-F5344CB8AC3E}">
        <p14:creationId xmlns:p14="http://schemas.microsoft.com/office/powerpoint/2010/main" val="3518865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23</a:t>
            </a:fld>
            <a:endParaRPr lang="es-ES_tradnl" dirty="0">
              <a:solidFill>
                <a:prstClr val="black"/>
              </a:solidFill>
            </a:endParaRPr>
          </a:p>
        </p:txBody>
      </p:sp>
    </p:spTree>
    <p:extLst>
      <p:ext uri="{BB962C8B-B14F-4D97-AF65-F5344CB8AC3E}">
        <p14:creationId xmlns:p14="http://schemas.microsoft.com/office/powerpoint/2010/main" val="3708770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25</a:t>
            </a:fld>
            <a:endParaRPr lang="es-ES_tradnl" dirty="0">
              <a:solidFill>
                <a:prstClr val="black"/>
              </a:solidFill>
            </a:endParaRPr>
          </a:p>
        </p:txBody>
      </p:sp>
    </p:spTree>
    <p:extLst>
      <p:ext uri="{BB962C8B-B14F-4D97-AF65-F5344CB8AC3E}">
        <p14:creationId xmlns:p14="http://schemas.microsoft.com/office/powerpoint/2010/main" val="926361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27</a:t>
            </a:fld>
            <a:endParaRPr lang="es-ES_tradnl" dirty="0">
              <a:solidFill>
                <a:prstClr val="black"/>
              </a:solidFill>
            </a:endParaRPr>
          </a:p>
        </p:txBody>
      </p:sp>
    </p:spTree>
    <p:extLst>
      <p:ext uri="{BB962C8B-B14F-4D97-AF65-F5344CB8AC3E}">
        <p14:creationId xmlns:p14="http://schemas.microsoft.com/office/powerpoint/2010/main" val="1485443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5</a:t>
            </a:fld>
            <a:endParaRPr lang="es-ES_tradnl" dirty="0">
              <a:solidFill>
                <a:prstClr val="black"/>
              </a:solidFill>
            </a:endParaRPr>
          </a:p>
        </p:txBody>
      </p:sp>
    </p:spTree>
    <p:extLst>
      <p:ext uri="{BB962C8B-B14F-4D97-AF65-F5344CB8AC3E}">
        <p14:creationId xmlns:p14="http://schemas.microsoft.com/office/powerpoint/2010/main" val="1511311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6</a:t>
            </a:fld>
            <a:endParaRPr lang="es-ES_tradnl" dirty="0">
              <a:solidFill>
                <a:prstClr val="black"/>
              </a:solidFill>
            </a:endParaRPr>
          </a:p>
        </p:txBody>
      </p:sp>
    </p:spTree>
    <p:extLst>
      <p:ext uri="{BB962C8B-B14F-4D97-AF65-F5344CB8AC3E}">
        <p14:creationId xmlns:p14="http://schemas.microsoft.com/office/powerpoint/2010/main" val="1616590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7</a:t>
            </a:fld>
            <a:endParaRPr lang="es-ES_tradnl" dirty="0">
              <a:solidFill>
                <a:prstClr val="black"/>
              </a:solidFill>
            </a:endParaRPr>
          </a:p>
        </p:txBody>
      </p:sp>
    </p:spTree>
    <p:extLst>
      <p:ext uri="{BB962C8B-B14F-4D97-AF65-F5344CB8AC3E}">
        <p14:creationId xmlns:p14="http://schemas.microsoft.com/office/powerpoint/2010/main" val="974478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8</a:t>
            </a:fld>
            <a:endParaRPr lang="es-ES_tradnl" dirty="0">
              <a:solidFill>
                <a:prstClr val="black"/>
              </a:solidFill>
            </a:endParaRPr>
          </a:p>
        </p:txBody>
      </p:sp>
    </p:spTree>
    <p:extLst>
      <p:ext uri="{BB962C8B-B14F-4D97-AF65-F5344CB8AC3E}">
        <p14:creationId xmlns:p14="http://schemas.microsoft.com/office/powerpoint/2010/main" val="4065995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9</a:t>
            </a:fld>
            <a:endParaRPr lang="es-ES_tradnl" dirty="0">
              <a:solidFill>
                <a:prstClr val="black"/>
              </a:solidFill>
            </a:endParaRPr>
          </a:p>
        </p:txBody>
      </p:sp>
    </p:spTree>
    <p:extLst>
      <p:ext uri="{BB962C8B-B14F-4D97-AF65-F5344CB8AC3E}">
        <p14:creationId xmlns:p14="http://schemas.microsoft.com/office/powerpoint/2010/main" val="3853126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10</a:t>
            </a:fld>
            <a:endParaRPr lang="es-ES_tradnl" dirty="0">
              <a:solidFill>
                <a:prstClr val="black"/>
              </a:solidFill>
            </a:endParaRPr>
          </a:p>
        </p:txBody>
      </p:sp>
    </p:spTree>
    <p:extLst>
      <p:ext uri="{BB962C8B-B14F-4D97-AF65-F5344CB8AC3E}">
        <p14:creationId xmlns:p14="http://schemas.microsoft.com/office/powerpoint/2010/main" val="3825122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11</a:t>
            </a:fld>
            <a:endParaRPr lang="es-ES_tradnl" dirty="0">
              <a:solidFill>
                <a:prstClr val="black"/>
              </a:solidFill>
            </a:endParaRPr>
          </a:p>
        </p:txBody>
      </p:sp>
    </p:spTree>
    <p:extLst>
      <p:ext uri="{BB962C8B-B14F-4D97-AF65-F5344CB8AC3E}">
        <p14:creationId xmlns:p14="http://schemas.microsoft.com/office/powerpoint/2010/main" val="580694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4111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12156920" cy="6628299"/>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3900551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5" y="2"/>
            <a:ext cx="12156919" cy="4719767"/>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536388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3635" y="-5335"/>
            <a:ext cx="12471072" cy="6021821"/>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2442084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494108"/>
            <a:ext cx="12448915" cy="5788955"/>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35456297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635165" y="3231595"/>
            <a:ext cx="5551276"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635165" y="4060176"/>
            <a:ext cx="5551276"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806276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629771" y="497272"/>
            <a:ext cx="5551276"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629771" y="1325853"/>
            <a:ext cx="5551276"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8459810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256422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4417" y="2628432"/>
            <a:ext cx="5960632" cy="3490232"/>
          </a:xfrm>
          <a:prstGeom prst="rect">
            <a:avLst/>
          </a:prstGeom>
        </p:spPr>
      </p:pic>
      <p:sp>
        <p:nvSpPr>
          <p:cNvPr id="6" name="Marcador de imagen 14"/>
          <p:cNvSpPr>
            <a:spLocks noGrp="1"/>
          </p:cNvSpPr>
          <p:nvPr>
            <p:ph type="pic" sz="quarter" idx="13"/>
          </p:nvPr>
        </p:nvSpPr>
        <p:spPr>
          <a:xfrm>
            <a:off x="1309666" y="2882745"/>
            <a:ext cx="4548553" cy="2872153"/>
          </a:xfrm>
          <a:prstGeom prst="rect">
            <a:avLst/>
          </a:pr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17889683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629771" y="497272"/>
            <a:ext cx="5551276"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629771" y="1325853"/>
            <a:ext cx="5551276"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6907316" y="497273"/>
            <a:ext cx="4008056" cy="5937596"/>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778602">
                <a:defRPr sz="4000">
                  <a:solidFill>
                    <a:srgbClr val="FFFFFF"/>
                  </a:solidFill>
                  <a:effectLst>
                    <a:outerShdw blurRad="38100" dist="12700" dir="5400000" rotWithShape="0">
                      <a:srgbClr val="000000">
                        <a:alpha val="50000"/>
                      </a:srgbClr>
                    </a:outerShdw>
                  </a:effectLst>
                </a:defRPr>
              </a:pPr>
              <a:endParaRPr sz="5331" dirty="0">
                <a:solidFill>
                  <a:srgbClr val="FFFFFF"/>
                </a:solidFill>
                <a:effectLst>
                  <a:outerShdw blurRad="38100" dist="12700" dir="5400000" rotWithShape="0">
                    <a:srgbClr val="000000">
                      <a:alpha val="50000"/>
                    </a:srgbClr>
                  </a:outerShdw>
                </a:effectLst>
                <a:latin typeface="Calibri Light"/>
              </a:endParaRPr>
            </a:p>
          </p:txBody>
        </p:sp>
      </p:grpSp>
      <p:sp>
        <p:nvSpPr>
          <p:cNvPr id="10" name="Marcador de imagen 14"/>
          <p:cNvSpPr>
            <a:spLocks noGrp="1"/>
          </p:cNvSpPr>
          <p:nvPr>
            <p:ph type="pic" sz="quarter" idx="13"/>
          </p:nvPr>
        </p:nvSpPr>
        <p:spPr>
          <a:xfrm>
            <a:off x="7128099" y="1077337"/>
            <a:ext cx="3574976" cy="4746204"/>
          </a:xfrm>
          <a:prstGeom prst="rect">
            <a:avLst/>
          </a:pr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29261659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6256285" y="2409093"/>
            <a:ext cx="5248843" cy="330628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489647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635165" y="3231595"/>
            <a:ext cx="5551276"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635165" y="4060176"/>
            <a:ext cx="5551276"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661914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722679" y="2409093"/>
            <a:ext cx="5248843" cy="330628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26321456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875696"/>
            <a:ext cx="12192000" cy="4982305"/>
          </a:xfrm>
          <a:prstGeom prst="rect">
            <a:avLst/>
          </a:pr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8768978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875695"/>
            <a:ext cx="12192000" cy="2930767"/>
          </a:xfrm>
          <a:prstGeom prst="rect">
            <a:avLst/>
          </a:pr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7142373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309709"/>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138291"/>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624417" y="1685045"/>
            <a:ext cx="3475892" cy="347589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5" name="Marcador de imagen 14"/>
          <p:cNvSpPr>
            <a:spLocks noGrp="1"/>
          </p:cNvSpPr>
          <p:nvPr>
            <p:ph type="pic" sz="quarter" idx="13"/>
          </p:nvPr>
        </p:nvSpPr>
        <p:spPr>
          <a:xfrm>
            <a:off x="4358054" y="1685045"/>
            <a:ext cx="3475892" cy="347589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7" name="Marcador de imagen 16"/>
          <p:cNvSpPr>
            <a:spLocks noGrp="1"/>
          </p:cNvSpPr>
          <p:nvPr>
            <p:ph type="pic" sz="quarter" idx="14"/>
          </p:nvPr>
        </p:nvSpPr>
        <p:spPr>
          <a:xfrm>
            <a:off x="8091691" y="1685045"/>
            <a:ext cx="3475892" cy="347589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35720342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309709"/>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138291"/>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624420" y="1705708"/>
            <a:ext cx="5248843" cy="330628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600"/>
            </a:lvl1pPr>
          </a:lstStyle>
          <a:p>
            <a:endParaRPr lang="es-ES_tradnl" dirty="0"/>
          </a:p>
        </p:txBody>
      </p:sp>
      <p:sp>
        <p:nvSpPr>
          <p:cNvPr id="10" name="Marcador de imagen 9"/>
          <p:cNvSpPr>
            <a:spLocks noGrp="1"/>
          </p:cNvSpPr>
          <p:nvPr>
            <p:ph type="pic" sz="quarter" idx="13"/>
          </p:nvPr>
        </p:nvSpPr>
        <p:spPr>
          <a:xfrm>
            <a:off x="6318741" y="1705708"/>
            <a:ext cx="5248843" cy="330628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30876073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1160588" y="2262559"/>
            <a:ext cx="2614243" cy="261424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5" name="Marcador de imagen 14"/>
          <p:cNvSpPr>
            <a:spLocks noGrp="1"/>
          </p:cNvSpPr>
          <p:nvPr>
            <p:ph type="pic" sz="quarter" idx="13"/>
          </p:nvPr>
        </p:nvSpPr>
        <p:spPr>
          <a:xfrm>
            <a:off x="4788879" y="2262559"/>
            <a:ext cx="2614243" cy="261424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6" name="Marcador de imagen 15"/>
          <p:cNvSpPr>
            <a:spLocks noGrp="1"/>
          </p:cNvSpPr>
          <p:nvPr>
            <p:ph type="pic" sz="quarter" idx="14"/>
          </p:nvPr>
        </p:nvSpPr>
        <p:spPr>
          <a:xfrm>
            <a:off x="8305797" y="2262559"/>
            <a:ext cx="2614243" cy="261424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41330045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624418" y="2133604"/>
            <a:ext cx="2344613" cy="234461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5" name="Marcador de imagen 14"/>
          <p:cNvSpPr>
            <a:spLocks noGrp="1"/>
          </p:cNvSpPr>
          <p:nvPr>
            <p:ph type="pic" sz="quarter" idx="13"/>
          </p:nvPr>
        </p:nvSpPr>
        <p:spPr>
          <a:xfrm>
            <a:off x="3490708" y="2133604"/>
            <a:ext cx="2344613" cy="234461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6" name="Marcador de imagen 15"/>
          <p:cNvSpPr>
            <a:spLocks noGrp="1"/>
          </p:cNvSpPr>
          <p:nvPr>
            <p:ph type="pic" sz="quarter" idx="14"/>
          </p:nvPr>
        </p:nvSpPr>
        <p:spPr>
          <a:xfrm>
            <a:off x="6356999" y="2133604"/>
            <a:ext cx="2344613" cy="234461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7" name="Marcador de imagen 6"/>
          <p:cNvSpPr>
            <a:spLocks noGrp="1"/>
          </p:cNvSpPr>
          <p:nvPr>
            <p:ph type="pic" sz="quarter" idx="15"/>
          </p:nvPr>
        </p:nvSpPr>
        <p:spPr>
          <a:xfrm>
            <a:off x="9222971" y="2133604"/>
            <a:ext cx="2344613" cy="234461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14663714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624418"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5" name="Marcador de imagen 14"/>
          <p:cNvSpPr>
            <a:spLocks noGrp="1"/>
          </p:cNvSpPr>
          <p:nvPr>
            <p:ph type="pic" sz="quarter" idx="13"/>
          </p:nvPr>
        </p:nvSpPr>
        <p:spPr>
          <a:xfrm>
            <a:off x="2869443"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6" name="Marcador de imagen 15"/>
          <p:cNvSpPr>
            <a:spLocks noGrp="1"/>
          </p:cNvSpPr>
          <p:nvPr>
            <p:ph type="pic" sz="quarter" idx="14"/>
          </p:nvPr>
        </p:nvSpPr>
        <p:spPr>
          <a:xfrm>
            <a:off x="5114470"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9" name="Marcador de imagen 15"/>
          <p:cNvSpPr>
            <a:spLocks noGrp="1"/>
          </p:cNvSpPr>
          <p:nvPr>
            <p:ph type="pic" sz="quarter" idx="15"/>
          </p:nvPr>
        </p:nvSpPr>
        <p:spPr>
          <a:xfrm>
            <a:off x="7359497"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0" name="Marcador de imagen 15"/>
          <p:cNvSpPr>
            <a:spLocks noGrp="1"/>
          </p:cNvSpPr>
          <p:nvPr>
            <p:ph type="pic" sz="quarter" idx="16"/>
          </p:nvPr>
        </p:nvSpPr>
        <p:spPr>
          <a:xfrm>
            <a:off x="9604523"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41795509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624418"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9" name="Marcador de imagen 8"/>
          <p:cNvSpPr>
            <a:spLocks noGrp="1"/>
          </p:cNvSpPr>
          <p:nvPr>
            <p:ph type="pic" sz="quarter" idx="13"/>
          </p:nvPr>
        </p:nvSpPr>
        <p:spPr>
          <a:xfrm>
            <a:off x="624418" y="4290653"/>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0" name="Marcador de imagen 9"/>
          <p:cNvSpPr>
            <a:spLocks noGrp="1"/>
          </p:cNvSpPr>
          <p:nvPr>
            <p:ph type="pic" sz="quarter" idx="14"/>
          </p:nvPr>
        </p:nvSpPr>
        <p:spPr>
          <a:xfrm>
            <a:off x="6096001"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1" name="Marcador de imagen 10"/>
          <p:cNvSpPr>
            <a:spLocks noGrp="1"/>
          </p:cNvSpPr>
          <p:nvPr>
            <p:ph type="pic" sz="quarter" idx="15"/>
          </p:nvPr>
        </p:nvSpPr>
        <p:spPr>
          <a:xfrm>
            <a:off x="6096001" y="4290653"/>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26786741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849205"/>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677787"/>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1033355" y="55918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682508" y="5595943"/>
            <a:ext cx="240000" cy="24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50000"/>
                </a:prst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1033355" y="59982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682508" y="6002343"/>
            <a:ext cx="240000" cy="24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50000"/>
                </a:prst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3806016" y="55918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3455169" y="5595943"/>
            <a:ext cx="240000" cy="24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65000"/>
                </a:prst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3806016" y="59982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3455169" y="6002343"/>
            <a:ext cx="240000" cy="24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65000"/>
                </a:prst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6494011" y="55918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6143164" y="5595943"/>
            <a:ext cx="240000" cy="24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65000"/>
                </a:prst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6494011" y="59982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6143164" y="6002343"/>
            <a:ext cx="240000" cy="24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65000"/>
                </a:prst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9182005" y="55918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8831159" y="5595943"/>
            <a:ext cx="240000" cy="24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65000"/>
                </a:prst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9182005" y="59982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8831159" y="6002343"/>
            <a:ext cx="240000" cy="24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65000"/>
                </a:prst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1969032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629771" y="497272"/>
            <a:ext cx="5551276"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629771" y="1325853"/>
            <a:ext cx="5551276"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5831548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19561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02419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1050232" y="1656563"/>
            <a:ext cx="2112000" cy="2111997"/>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6" name="Oval 105"/>
          <p:cNvSpPr>
            <a:spLocks noChangeAspect="1"/>
          </p:cNvSpPr>
          <p:nvPr userDrawn="1"/>
        </p:nvSpPr>
        <p:spPr>
          <a:xfrm>
            <a:off x="710333" y="2347948"/>
            <a:ext cx="749283" cy="749277"/>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7" name="Text Placeholder 7"/>
          <p:cNvSpPr>
            <a:spLocks noGrp="1"/>
          </p:cNvSpPr>
          <p:nvPr>
            <p:ph type="body" sz="quarter" idx="65" hasCustomPrompt="1"/>
          </p:nvPr>
        </p:nvSpPr>
        <p:spPr>
          <a:xfrm>
            <a:off x="732028" y="2302865"/>
            <a:ext cx="704141" cy="749465"/>
          </a:xfrm>
          <a:prstGeom prst="rect">
            <a:avLst/>
          </a:prstGeom>
        </p:spPr>
        <p:txBody>
          <a:bodyPr vert="horz" lIns="0" tIns="103884" rIns="0" bIns="103884" anchor="ctr"/>
          <a:lstStyle>
            <a:lvl1pPr marL="0" indent="0" algn="ctr">
              <a:lnSpc>
                <a:spcPct val="100000"/>
              </a:lnSpc>
              <a:spcBef>
                <a:spcPts val="0"/>
              </a:spcBef>
              <a:buNone/>
              <a:defRPr sz="2667"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1308070" y="1814003"/>
            <a:ext cx="1692180" cy="177564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6492164" y="1656563"/>
            <a:ext cx="2112000" cy="2111997"/>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0" name="Oval 129"/>
          <p:cNvSpPr>
            <a:spLocks noChangeAspect="1"/>
          </p:cNvSpPr>
          <p:nvPr userDrawn="1"/>
        </p:nvSpPr>
        <p:spPr>
          <a:xfrm>
            <a:off x="6152265" y="2347948"/>
            <a:ext cx="749283" cy="749277"/>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1" name="Text Placeholder 7"/>
          <p:cNvSpPr>
            <a:spLocks noGrp="1"/>
          </p:cNvSpPr>
          <p:nvPr>
            <p:ph type="body" sz="quarter" idx="67" hasCustomPrompt="1"/>
          </p:nvPr>
        </p:nvSpPr>
        <p:spPr>
          <a:xfrm>
            <a:off x="6173960" y="2302865"/>
            <a:ext cx="704141" cy="749465"/>
          </a:xfrm>
          <a:prstGeom prst="rect">
            <a:avLst/>
          </a:prstGeom>
        </p:spPr>
        <p:txBody>
          <a:bodyPr vert="horz" lIns="0" tIns="103884" rIns="0" bIns="103884" anchor="ctr"/>
          <a:lstStyle>
            <a:lvl1pPr marL="0" indent="0" algn="ctr">
              <a:lnSpc>
                <a:spcPct val="100000"/>
              </a:lnSpc>
              <a:spcBef>
                <a:spcPts val="0"/>
              </a:spcBef>
              <a:buNone/>
              <a:defRPr sz="2667"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6750002" y="1814003"/>
            <a:ext cx="1692180" cy="177564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1050232" y="4182244"/>
            <a:ext cx="2112000" cy="2111997"/>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4" name="Oval 146"/>
          <p:cNvSpPr>
            <a:spLocks noChangeAspect="1"/>
          </p:cNvSpPr>
          <p:nvPr userDrawn="1"/>
        </p:nvSpPr>
        <p:spPr>
          <a:xfrm>
            <a:off x="710333" y="4873630"/>
            <a:ext cx="749283" cy="749277"/>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5" name="Text Placeholder 7"/>
          <p:cNvSpPr>
            <a:spLocks noGrp="1"/>
          </p:cNvSpPr>
          <p:nvPr>
            <p:ph type="body" sz="quarter" idx="72" hasCustomPrompt="1"/>
          </p:nvPr>
        </p:nvSpPr>
        <p:spPr>
          <a:xfrm>
            <a:off x="732028" y="4828546"/>
            <a:ext cx="704141" cy="749465"/>
          </a:xfrm>
          <a:prstGeom prst="rect">
            <a:avLst/>
          </a:prstGeom>
        </p:spPr>
        <p:txBody>
          <a:bodyPr vert="horz" lIns="0" tIns="103884" rIns="0" bIns="103884" anchor="ctr"/>
          <a:lstStyle>
            <a:lvl1pPr marL="0" indent="0" algn="ctr">
              <a:lnSpc>
                <a:spcPct val="100000"/>
              </a:lnSpc>
              <a:spcBef>
                <a:spcPts val="0"/>
              </a:spcBef>
              <a:buNone/>
              <a:defRPr sz="2667"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1308070" y="4339684"/>
            <a:ext cx="1692180" cy="177564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6492164" y="4182244"/>
            <a:ext cx="2112000" cy="2111997"/>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8" name="Oval 156"/>
          <p:cNvSpPr>
            <a:spLocks noChangeAspect="1"/>
          </p:cNvSpPr>
          <p:nvPr userDrawn="1"/>
        </p:nvSpPr>
        <p:spPr>
          <a:xfrm>
            <a:off x="6152265" y="4873630"/>
            <a:ext cx="749283" cy="749277"/>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9" name="Text Placeholder 7"/>
          <p:cNvSpPr>
            <a:spLocks noGrp="1"/>
          </p:cNvSpPr>
          <p:nvPr>
            <p:ph type="body" sz="quarter" idx="77" hasCustomPrompt="1"/>
          </p:nvPr>
        </p:nvSpPr>
        <p:spPr>
          <a:xfrm>
            <a:off x="6173960" y="4828546"/>
            <a:ext cx="704141" cy="749465"/>
          </a:xfrm>
          <a:prstGeom prst="rect">
            <a:avLst/>
          </a:prstGeom>
        </p:spPr>
        <p:txBody>
          <a:bodyPr vert="horz" lIns="0" tIns="103884" rIns="0" bIns="103884" anchor="ctr"/>
          <a:lstStyle>
            <a:lvl1pPr marL="0" indent="0" algn="ctr">
              <a:lnSpc>
                <a:spcPct val="100000"/>
              </a:lnSpc>
              <a:spcBef>
                <a:spcPts val="0"/>
              </a:spcBef>
              <a:buNone/>
              <a:defRPr sz="2667"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6750002" y="4339684"/>
            <a:ext cx="1692180" cy="177564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27525398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6096000"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6096000"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7725191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348366" y="989762"/>
            <a:ext cx="3433996" cy="4740476"/>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600"/>
            </a:lvl1pPr>
          </a:lstStyle>
          <a:p>
            <a:endParaRPr lang="es-ES_tradnl" dirty="0"/>
          </a:p>
        </p:txBody>
      </p:sp>
      <p:sp>
        <p:nvSpPr>
          <p:cNvPr id="5" name="Marcador de texto 2"/>
          <p:cNvSpPr>
            <a:spLocks noGrp="1"/>
          </p:cNvSpPr>
          <p:nvPr>
            <p:ph type="body" sz="quarter" idx="11" hasCustomPrompt="1"/>
          </p:nvPr>
        </p:nvSpPr>
        <p:spPr>
          <a:xfrm>
            <a:off x="6096000"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6096000"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526921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6202129" y="989762"/>
            <a:ext cx="5259327" cy="4897868"/>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600"/>
            </a:lvl1pPr>
          </a:lstStyle>
          <a:p>
            <a:endParaRPr lang="es-ES_tradnl" dirty="0"/>
          </a:p>
        </p:txBody>
      </p:sp>
      <p:sp>
        <p:nvSpPr>
          <p:cNvPr id="5" name="Marcador de texto 2"/>
          <p:cNvSpPr>
            <a:spLocks noGrp="1"/>
          </p:cNvSpPr>
          <p:nvPr>
            <p:ph type="body" sz="quarter" idx="11" hasCustomPrompt="1"/>
          </p:nvPr>
        </p:nvSpPr>
        <p:spPr>
          <a:xfrm>
            <a:off x="624416"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624416"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2602721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066285" y="959478"/>
            <a:ext cx="4276177" cy="5307917"/>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600"/>
            </a:lvl1pPr>
          </a:lstStyle>
          <a:p>
            <a:endParaRPr lang="es-ES_tradnl" dirty="0"/>
          </a:p>
        </p:txBody>
      </p:sp>
      <p:sp>
        <p:nvSpPr>
          <p:cNvPr id="6" name="Marcador de texto 2"/>
          <p:cNvSpPr>
            <a:spLocks noGrp="1"/>
          </p:cNvSpPr>
          <p:nvPr>
            <p:ph type="body" sz="quarter" idx="11" hasCustomPrompt="1"/>
          </p:nvPr>
        </p:nvSpPr>
        <p:spPr>
          <a:xfrm>
            <a:off x="6096000"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6096000"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511500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7040660" y="973997"/>
            <a:ext cx="3582264" cy="5631793"/>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600"/>
            </a:lvl1pPr>
          </a:lstStyle>
          <a:p>
            <a:endParaRPr lang="es-ES_tradnl" dirty="0"/>
          </a:p>
        </p:txBody>
      </p:sp>
      <p:sp>
        <p:nvSpPr>
          <p:cNvPr id="5" name="Marcador de texto 2"/>
          <p:cNvSpPr>
            <a:spLocks noGrp="1"/>
          </p:cNvSpPr>
          <p:nvPr>
            <p:ph type="body" sz="quarter" idx="11" hasCustomPrompt="1"/>
          </p:nvPr>
        </p:nvSpPr>
        <p:spPr>
          <a:xfrm>
            <a:off x="624417"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624417"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6313893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996833" y="2023904"/>
            <a:ext cx="2880004" cy="288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6" name="Oval 24"/>
          <p:cNvSpPr>
            <a:spLocks noChangeAspect="1"/>
          </p:cNvSpPr>
          <p:nvPr userDrawn="1"/>
        </p:nvSpPr>
        <p:spPr>
          <a:xfrm>
            <a:off x="4654431" y="2023904"/>
            <a:ext cx="2880004" cy="288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7" name="Oval 29"/>
          <p:cNvSpPr>
            <a:spLocks noChangeAspect="1"/>
          </p:cNvSpPr>
          <p:nvPr userDrawn="1"/>
        </p:nvSpPr>
        <p:spPr>
          <a:xfrm>
            <a:off x="8334609" y="2023904"/>
            <a:ext cx="2880004" cy="288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8" name="Oval 34"/>
          <p:cNvSpPr>
            <a:spLocks noChangeAspect="1"/>
          </p:cNvSpPr>
          <p:nvPr userDrawn="1"/>
        </p:nvSpPr>
        <p:spPr>
          <a:xfrm>
            <a:off x="3873618" y="3114585"/>
            <a:ext cx="816001" cy="815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9" name="Oval 36"/>
          <p:cNvSpPr>
            <a:spLocks noChangeAspect="1"/>
          </p:cNvSpPr>
          <p:nvPr userDrawn="1"/>
        </p:nvSpPr>
        <p:spPr>
          <a:xfrm>
            <a:off x="7514986" y="3114585"/>
            <a:ext cx="816001" cy="815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0" name="Picture Placeholder 2"/>
          <p:cNvSpPr>
            <a:spLocks noGrp="1" noChangeAspect="1"/>
          </p:cNvSpPr>
          <p:nvPr>
            <p:ph type="pic" sz="quarter" idx="17"/>
          </p:nvPr>
        </p:nvSpPr>
        <p:spPr>
          <a:xfrm>
            <a:off x="874187" y="1912129"/>
            <a:ext cx="3072984" cy="312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4585804" y="1912129"/>
            <a:ext cx="3016120" cy="312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8254103" y="1912129"/>
            <a:ext cx="3071508" cy="312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3947171" y="3114585"/>
            <a:ext cx="704141" cy="749465"/>
          </a:xfrm>
          <a:prstGeom prst="rect">
            <a:avLst/>
          </a:prstGeom>
        </p:spPr>
        <p:txBody>
          <a:bodyPr vert="horz" lIns="0" tIns="103884" rIns="0" bIns="103884" anchor="ctr"/>
          <a:lstStyle>
            <a:lvl1pPr marL="0" indent="0" algn="ctr">
              <a:lnSpc>
                <a:spcPct val="100000"/>
              </a:lnSpc>
              <a:spcBef>
                <a:spcPts val="0"/>
              </a:spcBef>
              <a:buNone/>
              <a:defRPr sz="2667"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7572830" y="3114585"/>
            <a:ext cx="704141" cy="749465"/>
          </a:xfrm>
          <a:prstGeom prst="rect">
            <a:avLst/>
          </a:prstGeom>
        </p:spPr>
        <p:txBody>
          <a:bodyPr vert="horz" lIns="0" tIns="103884" rIns="0" bIns="103884" anchor="ctr"/>
          <a:lstStyle>
            <a:lvl1pPr marL="0" indent="0" algn="ctr">
              <a:lnSpc>
                <a:spcPct val="100000"/>
              </a:lnSpc>
              <a:spcBef>
                <a:spcPts val="0"/>
              </a:spcBef>
              <a:buNone/>
              <a:defRPr sz="2667"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32100663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954808" y="1980090"/>
            <a:ext cx="1793877" cy="1823989"/>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3" name="Picture Placeholder 2"/>
          <p:cNvSpPr>
            <a:spLocks noGrp="1" noChangeAspect="1"/>
          </p:cNvSpPr>
          <p:nvPr>
            <p:ph type="pic" sz="quarter" idx="17"/>
          </p:nvPr>
        </p:nvSpPr>
        <p:spPr>
          <a:xfrm>
            <a:off x="858412" y="1861557"/>
            <a:ext cx="2029915" cy="206398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858649" y="4130546"/>
            <a:ext cx="2049120" cy="479756"/>
          </a:xfrm>
          <a:prstGeom prst="rect">
            <a:avLst/>
          </a:prstGeom>
        </p:spPr>
        <p:txBody>
          <a:bodyPr vert="horz" lIns="0" tIns="40504" rIns="0" bIns="40504" anchor="ctr"/>
          <a:lstStyle>
            <a:lvl1pPr marL="0" indent="0" algn="ctr">
              <a:lnSpc>
                <a:spcPct val="100000"/>
              </a:lnSpc>
              <a:spcBef>
                <a:spcPts val="0"/>
              </a:spcBef>
              <a:buNone/>
              <a:defRPr sz="2133"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858649" y="4621172"/>
            <a:ext cx="2049120" cy="253835"/>
          </a:xfrm>
          <a:prstGeom prst="rect">
            <a:avLst/>
          </a:prstGeom>
        </p:spPr>
        <p:txBody>
          <a:bodyPr vert="horz" lIns="0" tIns="40504" rIns="0" bIns="40504" anchor="ctr"/>
          <a:lstStyle>
            <a:lvl1pPr marL="0" indent="0" algn="ctr">
              <a:lnSpc>
                <a:spcPct val="100000"/>
              </a:lnSpc>
              <a:spcBef>
                <a:spcPts val="0"/>
              </a:spcBef>
              <a:spcAft>
                <a:spcPts val="0"/>
              </a:spcAft>
              <a:buNone/>
              <a:defRPr sz="1333"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858651" y="4965319"/>
            <a:ext cx="2049120" cy="866636"/>
          </a:xfrm>
          <a:prstGeom prst="rect">
            <a:avLst/>
          </a:prstGeom>
        </p:spPr>
        <p:txBody>
          <a:bodyPr vert="horz" lIns="0" tIns="0" rIns="0" bIns="0"/>
          <a:lstStyle>
            <a:lvl1pPr marL="0" indent="0" algn="ctr">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610728" y="5854535"/>
            <a:ext cx="641923" cy="622979"/>
          </a:xfrm>
          <a:prstGeom prst="rect">
            <a:avLst/>
          </a:prstGeom>
        </p:spPr>
        <p:txBody>
          <a:bodyPr vert="horz" lIns="0" tIns="103884" rIns="0" bIns="103884" anchor="ctr"/>
          <a:lstStyle>
            <a:lvl1pPr marL="0" indent="0" algn="ctr">
              <a:lnSpc>
                <a:spcPct val="100000"/>
              </a:lnSpc>
              <a:spcBef>
                <a:spcPts val="0"/>
              </a:spcBef>
              <a:buNone/>
              <a:defRPr sz="3333"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3228335" y="1851379"/>
            <a:ext cx="0" cy="4607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3761934" y="1980090"/>
            <a:ext cx="1793877" cy="1823989"/>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0" name="Picture Placeholder 2"/>
          <p:cNvSpPr>
            <a:spLocks noGrp="1" noChangeAspect="1"/>
          </p:cNvSpPr>
          <p:nvPr>
            <p:ph type="pic" sz="quarter" idx="55"/>
          </p:nvPr>
        </p:nvSpPr>
        <p:spPr>
          <a:xfrm>
            <a:off x="3665537" y="1861557"/>
            <a:ext cx="2029915" cy="206398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3610341" y="4130546"/>
            <a:ext cx="2049120" cy="479756"/>
          </a:xfrm>
          <a:prstGeom prst="rect">
            <a:avLst/>
          </a:prstGeom>
        </p:spPr>
        <p:txBody>
          <a:bodyPr vert="horz" lIns="0" tIns="40504" rIns="0" bIns="40504" anchor="ctr"/>
          <a:lstStyle>
            <a:lvl1pPr marL="0" indent="0" algn="ctr">
              <a:lnSpc>
                <a:spcPct val="100000"/>
              </a:lnSpc>
              <a:spcBef>
                <a:spcPts val="0"/>
              </a:spcBef>
              <a:buNone/>
              <a:defRPr sz="2133"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3610341" y="4621172"/>
            <a:ext cx="2049120" cy="253835"/>
          </a:xfrm>
          <a:prstGeom prst="rect">
            <a:avLst/>
          </a:prstGeom>
        </p:spPr>
        <p:txBody>
          <a:bodyPr vert="horz" lIns="0" tIns="40504" rIns="0" bIns="40504" anchor="ctr"/>
          <a:lstStyle>
            <a:lvl1pPr marL="0" indent="0" algn="ctr">
              <a:lnSpc>
                <a:spcPct val="100000"/>
              </a:lnSpc>
              <a:spcBef>
                <a:spcPts val="0"/>
              </a:spcBef>
              <a:spcAft>
                <a:spcPts val="0"/>
              </a:spcAft>
              <a:buNone/>
              <a:defRPr sz="1333"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3610343" y="4965319"/>
            <a:ext cx="2049120" cy="866636"/>
          </a:xfrm>
          <a:prstGeom prst="rect">
            <a:avLst/>
          </a:prstGeom>
        </p:spPr>
        <p:txBody>
          <a:bodyPr vert="horz" lIns="0" tIns="0" rIns="0" bIns="0"/>
          <a:lstStyle>
            <a:lvl1pPr marL="0" indent="0" algn="ctr">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4362420" y="5854535"/>
            <a:ext cx="641923" cy="622979"/>
          </a:xfrm>
          <a:prstGeom prst="rect">
            <a:avLst/>
          </a:prstGeom>
        </p:spPr>
        <p:txBody>
          <a:bodyPr vert="horz" lIns="0" tIns="103884" rIns="0" bIns="103884" anchor="ctr"/>
          <a:lstStyle>
            <a:lvl1pPr marL="0" indent="0" algn="ctr">
              <a:lnSpc>
                <a:spcPct val="100000"/>
              </a:lnSpc>
              <a:spcBef>
                <a:spcPts val="0"/>
              </a:spcBef>
              <a:buNone/>
              <a:defRPr sz="3333"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6099319" y="1851379"/>
            <a:ext cx="0" cy="4607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6525956" y="1980090"/>
            <a:ext cx="1793877" cy="1823989"/>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7" name="Picture Placeholder 2"/>
          <p:cNvSpPr>
            <a:spLocks noGrp="1" noChangeAspect="1"/>
          </p:cNvSpPr>
          <p:nvPr>
            <p:ph type="pic" sz="quarter" idx="56"/>
          </p:nvPr>
        </p:nvSpPr>
        <p:spPr>
          <a:xfrm>
            <a:off x="6429560" y="1861557"/>
            <a:ext cx="2029915" cy="206398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6374364" y="4130546"/>
            <a:ext cx="2049120" cy="479756"/>
          </a:xfrm>
          <a:prstGeom prst="rect">
            <a:avLst/>
          </a:prstGeom>
        </p:spPr>
        <p:txBody>
          <a:bodyPr vert="horz" lIns="0" tIns="40504" rIns="0" bIns="40504" anchor="ctr"/>
          <a:lstStyle>
            <a:lvl1pPr marL="0" indent="0" algn="ctr">
              <a:lnSpc>
                <a:spcPct val="100000"/>
              </a:lnSpc>
              <a:spcBef>
                <a:spcPts val="0"/>
              </a:spcBef>
              <a:buNone/>
              <a:defRPr sz="2133"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6374364" y="4621172"/>
            <a:ext cx="2049120" cy="253835"/>
          </a:xfrm>
          <a:prstGeom prst="rect">
            <a:avLst/>
          </a:prstGeom>
        </p:spPr>
        <p:txBody>
          <a:bodyPr vert="horz" lIns="0" tIns="40504" rIns="0" bIns="40504" anchor="ctr"/>
          <a:lstStyle>
            <a:lvl1pPr marL="0" indent="0" algn="ctr">
              <a:lnSpc>
                <a:spcPct val="100000"/>
              </a:lnSpc>
              <a:spcBef>
                <a:spcPts val="0"/>
              </a:spcBef>
              <a:spcAft>
                <a:spcPts val="0"/>
              </a:spcAft>
              <a:buNone/>
              <a:defRPr sz="1333"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6374365" y="4965319"/>
            <a:ext cx="2049120" cy="866636"/>
          </a:xfrm>
          <a:prstGeom prst="rect">
            <a:avLst/>
          </a:prstGeom>
        </p:spPr>
        <p:txBody>
          <a:bodyPr vert="horz" lIns="0" tIns="0" rIns="0" bIns="0"/>
          <a:lstStyle>
            <a:lvl1pPr marL="0" indent="0" algn="ctr">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7126443" y="5854535"/>
            <a:ext cx="641923" cy="622979"/>
          </a:xfrm>
          <a:prstGeom prst="rect">
            <a:avLst/>
          </a:prstGeom>
        </p:spPr>
        <p:txBody>
          <a:bodyPr vert="horz" lIns="0" tIns="103884" rIns="0" bIns="103884" anchor="ctr"/>
          <a:lstStyle>
            <a:lvl1pPr marL="0" indent="0" algn="ctr">
              <a:lnSpc>
                <a:spcPct val="100000"/>
              </a:lnSpc>
              <a:spcBef>
                <a:spcPts val="0"/>
              </a:spcBef>
              <a:buNone/>
              <a:defRPr sz="3333"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8811788" y="1851379"/>
            <a:ext cx="0" cy="4607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9315796" y="1980090"/>
            <a:ext cx="1793877" cy="1823989"/>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24" name="Picture Placeholder 2"/>
          <p:cNvSpPr>
            <a:spLocks noGrp="1" noChangeAspect="1"/>
          </p:cNvSpPr>
          <p:nvPr>
            <p:ph type="pic" sz="quarter" idx="57"/>
          </p:nvPr>
        </p:nvSpPr>
        <p:spPr>
          <a:xfrm>
            <a:off x="9219400" y="1861557"/>
            <a:ext cx="2029915" cy="206398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9199956" y="4130546"/>
            <a:ext cx="2049120" cy="479756"/>
          </a:xfrm>
          <a:prstGeom prst="rect">
            <a:avLst/>
          </a:prstGeom>
        </p:spPr>
        <p:txBody>
          <a:bodyPr vert="horz" lIns="0" tIns="40504" rIns="0" bIns="40504" anchor="ctr"/>
          <a:lstStyle>
            <a:lvl1pPr marL="0" indent="0" algn="ctr">
              <a:lnSpc>
                <a:spcPct val="100000"/>
              </a:lnSpc>
              <a:spcBef>
                <a:spcPts val="0"/>
              </a:spcBef>
              <a:buNone/>
              <a:defRPr sz="2133"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9199956" y="4621172"/>
            <a:ext cx="2049120" cy="253835"/>
          </a:xfrm>
          <a:prstGeom prst="rect">
            <a:avLst/>
          </a:prstGeom>
        </p:spPr>
        <p:txBody>
          <a:bodyPr vert="horz" lIns="0" tIns="40504" rIns="0" bIns="40504" anchor="ctr"/>
          <a:lstStyle>
            <a:lvl1pPr marL="0" indent="0" algn="ctr">
              <a:lnSpc>
                <a:spcPct val="100000"/>
              </a:lnSpc>
              <a:spcBef>
                <a:spcPts val="0"/>
              </a:spcBef>
              <a:spcAft>
                <a:spcPts val="0"/>
              </a:spcAft>
              <a:buNone/>
              <a:defRPr sz="1333"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9199957" y="4965319"/>
            <a:ext cx="2049120" cy="866636"/>
          </a:xfrm>
          <a:prstGeom prst="rect">
            <a:avLst/>
          </a:prstGeom>
        </p:spPr>
        <p:txBody>
          <a:bodyPr vert="horz" lIns="0" tIns="0" rIns="0" bIns="0"/>
          <a:lstStyle>
            <a:lvl1pPr marL="0" indent="0" algn="ctr">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9952035" y="5854535"/>
            <a:ext cx="641923" cy="622979"/>
          </a:xfrm>
          <a:prstGeom prst="rect">
            <a:avLst/>
          </a:prstGeom>
        </p:spPr>
        <p:txBody>
          <a:bodyPr vert="horz" lIns="0" tIns="103884" rIns="0" bIns="103884" anchor="ctr"/>
          <a:lstStyle>
            <a:lvl1pPr marL="0" indent="0" algn="ctr">
              <a:lnSpc>
                <a:spcPct val="100000"/>
              </a:lnSpc>
              <a:spcBef>
                <a:spcPts val="0"/>
              </a:spcBef>
              <a:buNone/>
              <a:defRPr sz="3333"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3329431" y="248361"/>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3329431" y="107694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1868590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225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219127"/>
            <a:ext cx="5398451" cy="6934100"/>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600"/>
            </a:lvl1pPr>
          </a:lstStyle>
          <a:p>
            <a:endParaRPr lang="es-ES_tradnl" dirty="0"/>
          </a:p>
        </p:txBody>
      </p:sp>
      <p:sp>
        <p:nvSpPr>
          <p:cNvPr id="3" name="Marcador de texto 2"/>
          <p:cNvSpPr>
            <a:spLocks noGrp="1"/>
          </p:cNvSpPr>
          <p:nvPr>
            <p:ph type="body" sz="quarter" idx="12" hasCustomPrompt="1"/>
          </p:nvPr>
        </p:nvSpPr>
        <p:spPr>
          <a:xfrm>
            <a:off x="6096000"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6096000"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279285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43467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635165" y="3231595"/>
            <a:ext cx="5551276"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635165" y="4060176"/>
            <a:ext cx="5551276"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5948785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1148285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629771" y="497272"/>
            <a:ext cx="5551276"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629771" y="1325853"/>
            <a:ext cx="5551276"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5655917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0531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219127"/>
            <a:ext cx="5398451" cy="6934100"/>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600"/>
            </a:lvl1pPr>
          </a:lstStyle>
          <a:p>
            <a:endParaRPr lang="es-ES_tradnl" dirty="0"/>
          </a:p>
        </p:txBody>
      </p:sp>
      <p:sp>
        <p:nvSpPr>
          <p:cNvPr id="3" name="Marcador de texto 2"/>
          <p:cNvSpPr>
            <a:spLocks noGrp="1"/>
          </p:cNvSpPr>
          <p:nvPr>
            <p:ph type="body" sz="quarter" idx="12" hasCustomPrompt="1"/>
          </p:nvPr>
        </p:nvSpPr>
        <p:spPr>
          <a:xfrm>
            <a:off x="6096000"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6096000"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8690718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898367" y="-706535"/>
            <a:ext cx="7418239" cy="7400153"/>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600"/>
            </a:lvl1pPr>
          </a:lstStyle>
          <a:p>
            <a:endParaRPr lang="es-ES_tradnl" dirty="0"/>
          </a:p>
        </p:txBody>
      </p:sp>
      <p:sp>
        <p:nvSpPr>
          <p:cNvPr id="3" name="Marcador de texto 2"/>
          <p:cNvSpPr>
            <a:spLocks noGrp="1"/>
          </p:cNvSpPr>
          <p:nvPr>
            <p:ph type="body" sz="quarter" idx="12" hasCustomPrompt="1"/>
          </p:nvPr>
        </p:nvSpPr>
        <p:spPr>
          <a:xfrm>
            <a:off x="624417"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624417"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0873888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4775079" y="0"/>
            <a:ext cx="7418239" cy="6467624"/>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600"/>
            </a:lvl1pPr>
          </a:lstStyle>
          <a:p>
            <a:endParaRPr lang="es-ES_tradnl" dirty="0"/>
          </a:p>
        </p:txBody>
      </p:sp>
      <p:sp>
        <p:nvSpPr>
          <p:cNvPr id="3" name="Marcador de texto 2"/>
          <p:cNvSpPr>
            <a:spLocks noGrp="1"/>
          </p:cNvSpPr>
          <p:nvPr>
            <p:ph type="body" sz="quarter" idx="12" hasCustomPrompt="1"/>
          </p:nvPr>
        </p:nvSpPr>
        <p:spPr>
          <a:xfrm>
            <a:off x="624417"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624417"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7720670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4898367" y="-461577"/>
            <a:ext cx="7418239" cy="7400153"/>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600"/>
            </a:lvl1pPr>
          </a:lstStyle>
          <a:p>
            <a:endParaRPr lang="es-ES_tradnl" dirty="0"/>
          </a:p>
        </p:txBody>
      </p:sp>
      <p:sp>
        <p:nvSpPr>
          <p:cNvPr id="3" name="Marcador de texto 2"/>
          <p:cNvSpPr>
            <a:spLocks noGrp="1"/>
          </p:cNvSpPr>
          <p:nvPr>
            <p:ph type="body" sz="quarter" idx="10" hasCustomPrompt="1"/>
          </p:nvPr>
        </p:nvSpPr>
        <p:spPr>
          <a:xfrm>
            <a:off x="629771" y="497272"/>
            <a:ext cx="5551276"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629771" y="1325853"/>
            <a:ext cx="5551276"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2863458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12742" y="-819120"/>
            <a:ext cx="12169663" cy="7450448"/>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12063971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12156920" cy="6628299"/>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179846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219127"/>
            <a:ext cx="5398451" cy="6934100"/>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600"/>
            </a:lvl1pPr>
          </a:lstStyle>
          <a:p>
            <a:endParaRPr lang="es-ES_tradnl" dirty="0"/>
          </a:p>
        </p:txBody>
      </p:sp>
      <p:sp>
        <p:nvSpPr>
          <p:cNvPr id="3" name="Marcador de texto 2"/>
          <p:cNvSpPr>
            <a:spLocks noGrp="1"/>
          </p:cNvSpPr>
          <p:nvPr>
            <p:ph type="body" sz="quarter" idx="12" hasCustomPrompt="1"/>
          </p:nvPr>
        </p:nvSpPr>
        <p:spPr>
          <a:xfrm>
            <a:off x="6096000"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6096000"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9544589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5" y="2"/>
            <a:ext cx="12156919" cy="4719767"/>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18573426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3635" y="-5335"/>
            <a:ext cx="12471072" cy="6021821"/>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32300235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494108"/>
            <a:ext cx="12448915" cy="5788955"/>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30467229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635165" y="3231595"/>
            <a:ext cx="5551276"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635165" y="4060176"/>
            <a:ext cx="5551276"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3599632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629771" y="497272"/>
            <a:ext cx="5551276"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629771" y="1325853"/>
            <a:ext cx="5551276"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0490967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8032592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4417" y="2628432"/>
            <a:ext cx="5960632" cy="3490232"/>
          </a:xfrm>
          <a:prstGeom prst="rect">
            <a:avLst/>
          </a:prstGeom>
        </p:spPr>
      </p:pic>
      <p:sp>
        <p:nvSpPr>
          <p:cNvPr id="6" name="Marcador de imagen 14"/>
          <p:cNvSpPr>
            <a:spLocks noGrp="1"/>
          </p:cNvSpPr>
          <p:nvPr>
            <p:ph type="pic" sz="quarter" idx="13"/>
          </p:nvPr>
        </p:nvSpPr>
        <p:spPr>
          <a:xfrm>
            <a:off x="1309666" y="2882745"/>
            <a:ext cx="4548553" cy="2872153"/>
          </a:xfrm>
          <a:prstGeom prst="rect">
            <a:avLst/>
          </a:pr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4756125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629771" y="497272"/>
            <a:ext cx="5551276"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629771" y="1325853"/>
            <a:ext cx="5551276"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6907316" y="497273"/>
            <a:ext cx="4008056" cy="5937596"/>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778602">
                <a:defRPr sz="4000">
                  <a:solidFill>
                    <a:srgbClr val="FFFFFF"/>
                  </a:solidFill>
                  <a:effectLst>
                    <a:outerShdw blurRad="38100" dist="12700" dir="5400000" rotWithShape="0">
                      <a:srgbClr val="000000">
                        <a:alpha val="50000"/>
                      </a:srgbClr>
                    </a:outerShdw>
                  </a:effectLst>
                </a:defRPr>
              </a:pPr>
              <a:endParaRPr sz="5331" dirty="0">
                <a:solidFill>
                  <a:srgbClr val="FFFFFF"/>
                </a:solidFill>
                <a:effectLst>
                  <a:outerShdw blurRad="38100" dist="12700" dir="5400000" rotWithShape="0">
                    <a:srgbClr val="000000">
                      <a:alpha val="50000"/>
                    </a:srgbClr>
                  </a:outerShdw>
                </a:effectLst>
                <a:latin typeface="Calibri Light"/>
              </a:endParaRPr>
            </a:p>
          </p:txBody>
        </p:sp>
      </p:grpSp>
      <p:sp>
        <p:nvSpPr>
          <p:cNvPr id="10" name="Marcador de imagen 14"/>
          <p:cNvSpPr>
            <a:spLocks noGrp="1"/>
          </p:cNvSpPr>
          <p:nvPr>
            <p:ph type="pic" sz="quarter" idx="13"/>
          </p:nvPr>
        </p:nvSpPr>
        <p:spPr>
          <a:xfrm>
            <a:off x="7128099" y="1077337"/>
            <a:ext cx="3574976" cy="4746204"/>
          </a:xfrm>
          <a:prstGeom prst="rect">
            <a:avLst/>
          </a:pr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12767801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6256285" y="2409093"/>
            <a:ext cx="5248843" cy="330628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26045414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722679" y="2409093"/>
            <a:ext cx="5248843" cy="330628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859627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898367" y="-706535"/>
            <a:ext cx="7418239" cy="7400153"/>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600"/>
            </a:lvl1pPr>
          </a:lstStyle>
          <a:p>
            <a:endParaRPr lang="es-ES_tradnl" dirty="0"/>
          </a:p>
        </p:txBody>
      </p:sp>
      <p:sp>
        <p:nvSpPr>
          <p:cNvPr id="3" name="Marcador de texto 2"/>
          <p:cNvSpPr>
            <a:spLocks noGrp="1"/>
          </p:cNvSpPr>
          <p:nvPr>
            <p:ph type="body" sz="quarter" idx="12" hasCustomPrompt="1"/>
          </p:nvPr>
        </p:nvSpPr>
        <p:spPr>
          <a:xfrm>
            <a:off x="624417"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624417"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1206098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875696"/>
            <a:ext cx="12192000" cy="4982305"/>
          </a:xfrm>
          <a:prstGeom prst="rect">
            <a:avLst/>
          </a:pr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10009146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875695"/>
            <a:ext cx="12192000" cy="2930767"/>
          </a:xfrm>
          <a:prstGeom prst="rect">
            <a:avLst/>
          </a:pr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27392455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309709"/>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138291"/>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624417" y="1685045"/>
            <a:ext cx="3475892" cy="347589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5" name="Marcador de imagen 14"/>
          <p:cNvSpPr>
            <a:spLocks noGrp="1"/>
          </p:cNvSpPr>
          <p:nvPr>
            <p:ph type="pic" sz="quarter" idx="13"/>
          </p:nvPr>
        </p:nvSpPr>
        <p:spPr>
          <a:xfrm>
            <a:off x="4358054" y="1685045"/>
            <a:ext cx="3475892" cy="347589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7" name="Marcador de imagen 16"/>
          <p:cNvSpPr>
            <a:spLocks noGrp="1"/>
          </p:cNvSpPr>
          <p:nvPr>
            <p:ph type="pic" sz="quarter" idx="14"/>
          </p:nvPr>
        </p:nvSpPr>
        <p:spPr>
          <a:xfrm>
            <a:off x="8091691" y="1685045"/>
            <a:ext cx="3475892" cy="347589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29528611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309709"/>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138291"/>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624420" y="1705708"/>
            <a:ext cx="5248843" cy="330628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600"/>
            </a:lvl1pPr>
          </a:lstStyle>
          <a:p>
            <a:endParaRPr lang="es-ES_tradnl" dirty="0"/>
          </a:p>
        </p:txBody>
      </p:sp>
      <p:sp>
        <p:nvSpPr>
          <p:cNvPr id="10" name="Marcador de imagen 9"/>
          <p:cNvSpPr>
            <a:spLocks noGrp="1"/>
          </p:cNvSpPr>
          <p:nvPr>
            <p:ph type="pic" sz="quarter" idx="13"/>
          </p:nvPr>
        </p:nvSpPr>
        <p:spPr>
          <a:xfrm>
            <a:off x="6318741" y="1705708"/>
            <a:ext cx="5248843" cy="330628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18110353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1160588" y="2262559"/>
            <a:ext cx="2614243" cy="261424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5" name="Marcador de imagen 14"/>
          <p:cNvSpPr>
            <a:spLocks noGrp="1"/>
          </p:cNvSpPr>
          <p:nvPr>
            <p:ph type="pic" sz="quarter" idx="13"/>
          </p:nvPr>
        </p:nvSpPr>
        <p:spPr>
          <a:xfrm>
            <a:off x="4788879" y="2262559"/>
            <a:ext cx="2614243" cy="261424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6" name="Marcador de imagen 15"/>
          <p:cNvSpPr>
            <a:spLocks noGrp="1"/>
          </p:cNvSpPr>
          <p:nvPr>
            <p:ph type="pic" sz="quarter" idx="14"/>
          </p:nvPr>
        </p:nvSpPr>
        <p:spPr>
          <a:xfrm>
            <a:off x="8305797" y="2262559"/>
            <a:ext cx="2614243" cy="261424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28019213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624418" y="2133604"/>
            <a:ext cx="2344613" cy="234461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5" name="Marcador de imagen 14"/>
          <p:cNvSpPr>
            <a:spLocks noGrp="1"/>
          </p:cNvSpPr>
          <p:nvPr>
            <p:ph type="pic" sz="quarter" idx="13"/>
          </p:nvPr>
        </p:nvSpPr>
        <p:spPr>
          <a:xfrm>
            <a:off x="3490708" y="2133604"/>
            <a:ext cx="2344613" cy="234461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6" name="Marcador de imagen 15"/>
          <p:cNvSpPr>
            <a:spLocks noGrp="1"/>
          </p:cNvSpPr>
          <p:nvPr>
            <p:ph type="pic" sz="quarter" idx="14"/>
          </p:nvPr>
        </p:nvSpPr>
        <p:spPr>
          <a:xfrm>
            <a:off x="6356999" y="2133604"/>
            <a:ext cx="2344613" cy="234461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7" name="Marcador de imagen 6"/>
          <p:cNvSpPr>
            <a:spLocks noGrp="1"/>
          </p:cNvSpPr>
          <p:nvPr>
            <p:ph type="pic" sz="quarter" idx="15"/>
          </p:nvPr>
        </p:nvSpPr>
        <p:spPr>
          <a:xfrm>
            <a:off x="9222971" y="2133604"/>
            <a:ext cx="2344613" cy="234461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21751582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624418"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5" name="Marcador de imagen 14"/>
          <p:cNvSpPr>
            <a:spLocks noGrp="1"/>
          </p:cNvSpPr>
          <p:nvPr>
            <p:ph type="pic" sz="quarter" idx="13"/>
          </p:nvPr>
        </p:nvSpPr>
        <p:spPr>
          <a:xfrm>
            <a:off x="2869443"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6" name="Marcador de imagen 15"/>
          <p:cNvSpPr>
            <a:spLocks noGrp="1"/>
          </p:cNvSpPr>
          <p:nvPr>
            <p:ph type="pic" sz="quarter" idx="14"/>
          </p:nvPr>
        </p:nvSpPr>
        <p:spPr>
          <a:xfrm>
            <a:off x="5114470"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9" name="Marcador de imagen 15"/>
          <p:cNvSpPr>
            <a:spLocks noGrp="1"/>
          </p:cNvSpPr>
          <p:nvPr>
            <p:ph type="pic" sz="quarter" idx="15"/>
          </p:nvPr>
        </p:nvSpPr>
        <p:spPr>
          <a:xfrm>
            <a:off x="7359497"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0" name="Marcador de imagen 15"/>
          <p:cNvSpPr>
            <a:spLocks noGrp="1"/>
          </p:cNvSpPr>
          <p:nvPr>
            <p:ph type="pic" sz="quarter" idx="16"/>
          </p:nvPr>
        </p:nvSpPr>
        <p:spPr>
          <a:xfrm>
            <a:off x="9604523"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39206474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624418"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9" name="Marcador de imagen 8"/>
          <p:cNvSpPr>
            <a:spLocks noGrp="1"/>
          </p:cNvSpPr>
          <p:nvPr>
            <p:ph type="pic" sz="quarter" idx="13"/>
          </p:nvPr>
        </p:nvSpPr>
        <p:spPr>
          <a:xfrm>
            <a:off x="624418" y="4290653"/>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0" name="Marcador de imagen 9"/>
          <p:cNvSpPr>
            <a:spLocks noGrp="1"/>
          </p:cNvSpPr>
          <p:nvPr>
            <p:ph type="pic" sz="quarter" idx="14"/>
          </p:nvPr>
        </p:nvSpPr>
        <p:spPr>
          <a:xfrm>
            <a:off x="6096001"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1" name="Marcador de imagen 10"/>
          <p:cNvSpPr>
            <a:spLocks noGrp="1"/>
          </p:cNvSpPr>
          <p:nvPr>
            <p:ph type="pic" sz="quarter" idx="15"/>
          </p:nvPr>
        </p:nvSpPr>
        <p:spPr>
          <a:xfrm>
            <a:off x="6096001" y="4290653"/>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28739566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849205"/>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677787"/>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1033355" y="55918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682508" y="5595943"/>
            <a:ext cx="240000" cy="24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50000"/>
                </a:prst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1033355" y="59982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682508" y="6002343"/>
            <a:ext cx="240000" cy="24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50000"/>
                </a:prst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3806016" y="55918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3455169" y="5595943"/>
            <a:ext cx="240000" cy="24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65000"/>
                </a:prst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3806016" y="59982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3455169" y="6002343"/>
            <a:ext cx="240000" cy="24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65000"/>
                </a:prst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6494011" y="55918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6143164" y="5595943"/>
            <a:ext cx="240000" cy="24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65000"/>
                </a:prst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6494011" y="59982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6143164" y="6002343"/>
            <a:ext cx="240000" cy="24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65000"/>
                </a:prst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9182005" y="55918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8831159" y="5595943"/>
            <a:ext cx="240000" cy="24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65000"/>
                </a:prst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9182005" y="59982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8831159" y="6002343"/>
            <a:ext cx="240000" cy="24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65000"/>
                </a:prst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13442298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19561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02419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1050232" y="1656563"/>
            <a:ext cx="2112000" cy="2111997"/>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6" name="Oval 105"/>
          <p:cNvSpPr>
            <a:spLocks noChangeAspect="1"/>
          </p:cNvSpPr>
          <p:nvPr userDrawn="1"/>
        </p:nvSpPr>
        <p:spPr>
          <a:xfrm>
            <a:off x="710333" y="2347948"/>
            <a:ext cx="749283" cy="749277"/>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7" name="Text Placeholder 7"/>
          <p:cNvSpPr>
            <a:spLocks noGrp="1"/>
          </p:cNvSpPr>
          <p:nvPr>
            <p:ph type="body" sz="quarter" idx="65" hasCustomPrompt="1"/>
          </p:nvPr>
        </p:nvSpPr>
        <p:spPr>
          <a:xfrm>
            <a:off x="732028" y="2302865"/>
            <a:ext cx="704141" cy="749465"/>
          </a:xfrm>
          <a:prstGeom prst="rect">
            <a:avLst/>
          </a:prstGeom>
        </p:spPr>
        <p:txBody>
          <a:bodyPr vert="horz" lIns="0" tIns="103884" rIns="0" bIns="103884" anchor="ctr"/>
          <a:lstStyle>
            <a:lvl1pPr marL="0" indent="0" algn="ctr">
              <a:lnSpc>
                <a:spcPct val="100000"/>
              </a:lnSpc>
              <a:spcBef>
                <a:spcPts val="0"/>
              </a:spcBef>
              <a:buNone/>
              <a:defRPr sz="2667"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1308070" y="1814003"/>
            <a:ext cx="1692180" cy="177564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6492164" y="1656563"/>
            <a:ext cx="2112000" cy="2111997"/>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0" name="Oval 129"/>
          <p:cNvSpPr>
            <a:spLocks noChangeAspect="1"/>
          </p:cNvSpPr>
          <p:nvPr userDrawn="1"/>
        </p:nvSpPr>
        <p:spPr>
          <a:xfrm>
            <a:off x="6152265" y="2347948"/>
            <a:ext cx="749283" cy="749277"/>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1" name="Text Placeholder 7"/>
          <p:cNvSpPr>
            <a:spLocks noGrp="1"/>
          </p:cNvSpPr>
          <p:nvPr>
            <p:ph type="body" sz="quarter" idx="67" hasCustomPrompt="1"/>
          </p:nvPr>
        </p:nvSpPr>
        <p:spPr>
          <a:xfrm>
            <a:off x="6173960" y="2302865"/>
            <a:ext cx="704141" cy="749465"/>
          </a:xfrm>
          <a:prstGeom prst="rect">
            <a:avLst/>
          </a:prstGeom>
        </p:spPr>
        <p:txBody>
          <a:bodyPr vert="horz" lIns="0" tIns="103884" rIns="0" bIns="103884" anchor="ctr"/>
          <a:lstStyle>
            <a:lvl1pPr marL="0" indent="0" algn="ctr">
              <a:lnSpc>
                <a:spcPct val="100000"/>
              </a:lnSpc>
              <a:spcBef>
                <a:spcPts val="0"/>
              </a:spcBef>
              <a:buNone/>
              <a:defRPr sz="2667"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6750002" y="1814003"/>
            <a:ext cx="1692180" cy="177564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1050232" y="4182244"/>
            <a:ext cx="2112000" cy="2111997"/>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4" name="Oval 146"/>
          <p:cNvSpPr>
            <a:spLocks noChangeAspect="1"/>
          </p:cNvSpPr>
          <p:nvPr userDrawn="1"/>
        </p:nvSpPr>
        <p:spPr>
          <a:xfrm>
            <a:off x="710333" y="4873630"/>
            <a:ext cx="749283" cy="749277"/>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5" name="Text Placeholder 7"/>
          <p:cNvSpPr>
            <a:spLocks noGrp="1"/>
          </p:cNvSpPr>
          <p:nvPr>
            <p:ph type="body" sz="quarter" idx="72" hasCustomPrompt="1"/>
          </p:nvPr>
        </p:nvSpPr>
        <p:spPr>
          <a:xfrm>
            <a:off x="732028" y="4828546"/>
            <a:ext cx="704141" cy="749465"/>
          </a:xfrm>
          <a:prstGeom prst="rect">
            <a:avLst/>
          </a:prstGeom>
        </p:spPr>
        <p:txBody>
          <a:bodyPr vert="horz" lIns="0" tIns="103884" rIns="0" bIns="103884" anchor="ctr"/>
          <a:lstStyle>
            <a:lvl1pPr marL="0" indent="0" algn="ctr">
              <a:lnSpc>
                <a:spcPct val="100000"/>
              </a:lnSpc>
              <a:spcBef>
                <a:spcPts val="0"/>
              </a:spcBef>
              <a:buNone/>
              <a:defRPr sz="2667"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1308070" y="4339684"/>
            <a:ext cx="1692180" cy="177564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6492164" y="4182244"/>
            <a:ext cx="2112000" cy="2111997"/>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8" name="Oval 156"/>
          <p:cNvSpPr>
            <a:spLocks noChangeAspect="1"/>
          </p:cNvSpPr>
          <p:nvPr userDrawn="1"/>
        </p:nvSpPr>
        <p:spPr>
          <a:xfrm>
            <a:off x="6152265" y="4873630"/>
            <a:ext cx="749283" cy="749277"/>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9" name="Text Placeholder 7"/>
          <p:cNvSpPr>
            <a:spLocks noGrp="1"/>
          </p:cNvSpPr>
          <p:nvPr>
            <p:ph type="body" sz="quarter" idx="77" hasCustomPrompt="1"/>
          </p:nvPr>
        </p:nvSpPr>
        <p:spPr>
          <a:xfrm>
            <a:off x="6173960" y="4828546"/>
            <a:ext cx="704141" cy="749465"/>
          </a:xfrm>
          <a:prstGeom prst="rect">
            <a:avLst/>
          </a:prstGeom>
        </p:spPr>
        <p:txBody>
          <a:bodyPr vert="horz" lIns="0" tIns="103884" rIns="0" bIns="103884" anchor="ctr"/>
          <a:lstStyle>
            <a:lvl1pPr marL="0" indent="0" algn="ctr">
              <a:lnSpc>
                <a:spcPct val="100000"/>
              </a:lnSpc>
              <a:spcBef>
                <a:spcPts val="0"/>
              </a:spcBef>
              <a:buNone/>
              <a:defRPr sz="2667"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6750002" y="4339684"/>
            <a:ext cx="1692180" cy="177564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2994567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4775079" y="0"/>
            <a:ext cx="7418239" cy="6467624"/>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600"/>
            </a:lvl1pPr>
          </a:lstStyle>
          <a:p>
            <a:endParaRPr lang="es-ES_tradnl" dirty="0"/>
          </a:p>
        </p:txBody>
      </p:sp>
      <p:sp>
        <p:nvSpPr>
          <p:cNvPr id="3" name="Marcador de texto 2"/>
          <p:cNvSpPr>
            <a:spLocks noGrp="1"/>
          </p:cNvSpPr>
          <p:nvPr>
            <p:ph type="body" sz="quarter" idx="12" hasCustomPrompt="1"/>
          </p:nvPr>
        </p:nvSpPr>
        <p:spPr>
          <a:xfrm>
            <a:off x="624417"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624417"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0850370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6096000"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6096000"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5579396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348366" y="989762"/>
            <a:ext cx="3433996" cy="4740476"/>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600"/>
            </a:lvl1pPr>
          </a:lstStyle>
          <a:p>
            <a:endParaRPr lang="es-ES_tradnl" dirty="0"/>
          </a:p>
        </p:txBody>
      </p:sp>
      <p:sp>
        <p:nvSpPr>
          <p:cNvPr id="5" name="Marcador de texto 2"/>
          <p:cNvSpPr>
            <a:spLocks noGrp="1"/>
          </p:cNvSpPr>
          <p:nvPr>
            <p:ph type="body" sz="quarter" idx="11" hasCustomPrompt="1"/>
          </p:nvPr>
        </p:nvSpPr>
        <p:spPr>
          <a:xfrm>
            <a:off x="6096000"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6096000"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78067048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6202129" y="989762"/>
            <a:ext cx="5259327" cy="4897868"/>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600"/>
            </a:lvl1pPr>
          </a:lstStyle>
          <a:p>
            <a:endParaRPr lang="es-ES_tradnl" dirty="0"/>
          </a:p>
        </p:txBody>
      </p:sp>
      <p:sp>
        <p:nvSpPr>
          <p:cNvPr id="5" name="Marcador de texto 2"/>
          <p:cNvSpPr>
            <a:spLocks noGrp="1"/>
          </p:cNvSpPr>
          <p:nvPr>
            <p:ph type="body" sz="quarter" idx="11" hasCustomPrompt="1"/>
          </p:nvPr>
        </p:nvSpPr>
        <p:spPr>
          <a:xfrm>
            <a:off x="624416"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624416"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0360501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066285" y="959478"/>
            <a:ext cx="4276177" cy="5307917"/>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600"/>
            </a:lvl1pPr>
          </a:lstStyle>
          <a:p>
            <a:endParaRPr lang="es-ES_tradnl" dirty="0"/>
          </a:p>
        </p:txBody>
      </p:sp>
      <p:sp>
        <p:nvSpPr>
          <p:cNvPr id="6" name="Marcador de texto 2"/>
          <p:cNvSpPr>
            <a:spLocks noGrp="1"/>
          </p:cNvSpPr>
          <p:nvPr>
            <p:ph type="body" sz="quarter" idx="11" hasCustomPrompt="1"/>
          </p:nvPr>
        </p:nvSpPr>
        <p:spPr>
          <a:xfrm>
            <a:off x="6096000"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6096000"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6934199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7040660" y="973997"/>
            <a:ext cx="3582264" cy="5631793"/>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600"/>
            </a:lvl1pPr>
          </a:lstStyle>
          <a:p>
            <a:endParaRPr lang="es-ES_tradnl" dirty="0"/>
          </a:p>
        </p:txBody>
      </p:sp>
      <p:sp>
        <p:nvSpPr>
          <p:cNvPr id="5" name="Marcador de texto 2"/>
          <p:cNvSpPr>
            <a:spLocks noGrp="1"/>
          </p:cNvSpPr>
          <p:nvPr>
            <p:ph type="body" sz="quarter" idx="11" hasCustomPrompt="1"/>
          </p:nvPr>
        </p:nvSpPr>
        <p:spPr>
          <a:xfrm>
            <a:off x="624417"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624417"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162268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996833" y="2023904"/>
            <a:ext cx="2880004" cy="288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6" name="Oval 24"/>
          <p:cNvSpPr>
            <a:spLocks noChangeAspect="1"/>
          </p:cNvSpPr>
          <p:nvPr userDrawn="1"/>
        </p:nvSpPr>
        <p:spPr>
          <a:xfrm>
            <a:off x="4654431" y="2023904"/>
            <a:ext cx="2880004" cy="288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7" name="Oval 29"/>
          <p:cNvSpPr>
            <a:spLocks noChangeAspect="1"/>
          </p:cNvSpPr>
          <p:nvPr userDrawn="1"/>
        </p:nvSpPr>
        <p:spPr>
          <a:xfrm>
            <a:off x="8334609" y="2023904"/>
            <a:ext cx="2880004" cy="288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8" name="Oval 34"/>
          <p:cNvSpPr>
            <a:spLocks noChangeAspect="1"/>
          </p:cNvSpPr>
          <p:nvPr userDrawn="1"/>
        </p:nvSpPr>
        <p:spPr>
          <a:xfrm>
            <a:off x="3873618" y="3114585"/>
            <a:ext cx="816001" cy="815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9" name="Oval 36"/>
          <p:cNvSpPr>
            <a:spLocks noChangeAspect="1"/>
          </p:cNvSpPr>
          <p:nvPr userDrawn="1"/>
        </p:nvSpPr>
        <p:spPr>
          <a:xfrm>
            <a:off x="7514986" y="3114585"/>
            <a:ext cx="816001" cy="815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0" name="Picture Placeholder 2"/>
          <p:cNvSpPr>
            <a:spLocks noGrp="1" noChangeAspect="1"/>
          </p:cNvSpPr>
          <p:nvPr>
            <p:ph type="pic" sz="quarter" idx="17"/>
          </p:nvPr>
        </p:nvSpPr>
        <p:spPr>
          <a:xfrm>
            <a:off x="874187" y="1912129"/>
            <a:ext cx="3072984" cy="312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4585804" y="1912129"/>
            <a:ext cx="3016120" cy="312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8254103" y="1912129"/>
            <a:ext cx="3071508" cy="312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3947171" y="3114585"/>
            <a:ext cx="704141" cy="749465"/>
          </a:xfrm>
          <a:prstGeom prst="rect">
            <a:avLst/>
          </a:prstGeom>
        </p:spPr>
        <p:txBody>
          <a:bodyPr vert="horz" lIns="0" tIns="103884" rIns="0" bIns="103884" anchor="ctr"/>
          <a:lstStyle>
            <a:lvl1pPr marL="0" indent="0" algn="ctr">
              <a:lnSpc>
                <a:spcPct val="100000"/>
              </a:lnSpc>
              <a:spcBef>
                <a:spcPts val="0"/>
              </a:spcBef>
              <a:buNone/>
              <a:defRPr sz="2667"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7572830" y="3114585"/>
            <a:ext cx="704141" cy="749465"/>
          </a:xfrm>
          <a:prstGeom prst="rect">
            <a:avLst/>
          </a:prstGeom>
        </p:spPr>
        <p:txBody>
          <a:bodyPr vert="horz" lIns="0" tIns="103884" rIns="0" bIns="103884" anchor="ctr"/>
          <a:lstStyle>
            <a:lvl1pPr marL="0" indent="0" algn="ctr">
              <a:lnSpc>
                <a:spcPct val="100000"/>
              </a:lnSpc>
              <a:spcBef>
                <a:spcPts val="0"/>
              </a:spcBef>
              <a:buNone/>
              <a:defRPr sz="2667"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31322966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954808" y="1980090"/>
            <a:ext cx="1793877" cy="1823989"/>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3" name="Picture Placeholder 2"/>
          <p:cNvSpPr>
            <a:spLocks noGrp="1" noChangeAspect="1"/>
          </p:cNvSpPr>
          <p:nvPr>
            <p:ph type="pic" sz="quarter" idx="17"/>
          </p:nvPr>
        </p:nvSpPr>
        <p:spPr>
          <a:xfrm>
            <a:off x="858412" y="1861557"/>
            <a:ext cx="2029915" cy="206398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858649" y="4130546"/>
            <a:ext cx="2049120" cy="479756"/>
          </a:xfrm>
          <a:prstGeom prst="rect">
            <a:avLst/>
          </a:prstGeom>
        </p:spPr>
        <p:txBody>
          <a:bodyPr vert="horz" lIns="0" tIns="40504" rIns="0" bIns="40504" anchor="ctr"/>
          <a:lstStyle>
            <a:lvl1pPr marL="0" indent="0" algn="ctr">
              <a:lnSpc>
                <a:spcPct val="100000"/>
              </a:lnSpc>
              <a:spcBef>
                <a:spcPts val="0"/>
              </a:spcBef>
              <a:buNone/>
              <a:defRPr sz="2133"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858649" y="4621172"/>
            <a:ext cx="2049120" cy="253835"/>
          </a:xfrm>
          <a:prstGeom prst="rect">
            <a:avLst/>
          </a:prstGeom>
        </p:spPr>
        <p:txBody>
          <a:bodyPr vert="horz" lIns="0" tIns="40504" rIns="0" bIns="40504" anchor="ctr"/>
          <a:lstStyle>
            <a:lvl1pPr marL="0" indent="0" algn="ctr">
              <a:lnSpc>
                <a:spcPct val="100000"/>
              </a:lnSpc>
              <a:spcBef>
                <a:spcPts val="0"/>
              </a:spcBef>
              <a:spcAft>
                <a:spcPts val="0"/>
              </a:spcAft>
              <a:buNone/>
              <a:defRPr sz="1333"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858651" y="4965319"/>
            <a:ext cx="2049120" cy="866636"/>
          </a:xfrm>
          <a:prstGeom prst="rect">
            <a:avLst/>
          </a:prstGeom>
        </p:spPr>
        <p:txBody>
          <a:bodyPr vert="horz" lIns="0" tIns="0" rIns="0" bIns="0"/>
          <a:lstStyle>
            <a:lvl1pPr marL="0" indent="0" algn="ctr">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610728" y="5854535"/>
            <a:ext cx="641923" cy="622979"/>
          </a:xfrm>
          <a:prstGeom prst="rect">
            <a:avLst/>
          </a:prstGeom>
        </p:spPr>
        <p:txBody>
          <a:bodyPr vert="horz" lIns="0" tIns="103884" rIns="0" bIns="103884" anchor="ctr"/>
          <a:lstStyle>
            <a:lvl1pPr marL="0" indent="0" algn="ctr">
              <a:lnSpc>
                <a:spcPct val="100000"/>
              </a:lnSpc>
              <a:spcBef>
                <a:spcPts val="0"/>
              </a:spcBef>
              <a:buNone/>
              <a:defRPr sz="3333"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3228335" y="1851379"/>
            <a:ext cx="0" cy="4607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3761934" y="1980090"/>
            <a:ext cx="1793877" cy="1823989"/>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0" name="Picture Placeholder 2"/>
          <p:cNvSpPr>
            <a:spLocks noGrp="1" noChangeAspect="1"/>
          </p:cNvSpPr>
          <p:nvPr>
            <p:ph type="pic" sz="quarter" idx="55"/>
          </p:nvPr>
        </p:nvSpPr>
        <p:spPr>
          <a:xfrm>
            <a:off x="3665537" y="1861557"/>
            <a:ext cx="2029915" cy="206398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3610341" y="4130546"/>
            <a:ext cx="2049120" cy="479756"/>
          </a:xfrm>
          <a:prstGeom prst="rect">
            <a:avLst/>
          </a:prstGeom>
        </p:spPr>
        <p:txBody>
          <a:bodyPr vert="horz" lIns="0" tIns="40504" rIns="0" bIns="40504" anchor="ctr"/>
          <a:lstStyle>
            <a:lvl1pPr marL="0" indent="0" algn="ctr">
              <a:lnSpc>
                <a:spcPct val="100000"/>
              </a:lnSpc>
              <a:spcBef>
                <a:spcPts val="0"/>
              </a:spcBef>
              <a:buNone/>
              <a:defRPr sz="2133"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3610341" y="4621172"/>
            <a:ext cx="2049120" cy="253835"/>
          </a:xfrm>
          <a:prstGeom prst="rect">
            <a:avLst/>
          </a:prstGeom>
        </p:spPr>
        <p:txBody>
          <a:bodyPr vert="horz" lIns="0" tIns="40504" rIns="0" bIns="40504" anchor="ctr"/>
          <a:lstStyle>
            <a:lvl1pPr marL="0" indent="0" algn="ctr">
              <a:lnSpc>
                <a:spcPct val="100000"/>
              </a:lnSpc>
              <a:spcBef>
                <a:spcPts val="0"/>
              </a:spcBef>
              <a:spcAft>
                <a:spcPts val="0"/>
              </a:spcAft>
              <a:buNone/>
              <a:defRPr sz="1333"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3610343" y="4965319"/>
            <a:ext cx="2049120" cy="866636"/>
          </a:xfrm>
          <a:prstGeom prst="rect">
            <a:avLst/>
          </a:prstGeom>
        </p:spPr>
        <p:txBody>
          <a:bodyPr vert="horz" lIns="0" tIns="0" rIns="0" bIns="0"/>
          <a:lstStyle>
            <a:lvl1pPr marL="0" indent="0" algn="ctr">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4362420" y="5854535"/>
            <a:ext cx="641923" cy="622979"/>
          </a:xfrm>
          <a:prstGeom prst="rect">
            <a:avLst/>
          </a:prstGeom>
        </p:spPr>
        <p:txBody>
          <a:bodyPr vert="horz" lIns="0" tIns="103884" rIns="0" bIns="103884" anchor="ctr"/>
          <a:lstStyle>
            <a:lvl1pPr marL="0" indent="0" algn="ctr">
              <a:lnSpc>
                <a:spcPct val="100000"/>
              </a:lnSpc>
              <a:spcBef>
                <a:spcPts val="0"/>
              </a:spcBef>
              <a:buNone/>
              <a:defRPr sz="3333"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6099319" y="1851379"/>
            <a:ext cx="0" cy="4607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6525956" y="1980090"/>
            <a:ext cx="1793877" cy="1823989"/>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7" name="Picture Placeholder 2"/>
          <p:cNvSpPr>
            <a:spLocks noGrp="1" noChangeAspect="1"/>
          </p:cNvSpPr>
          <p:nvPr>
            <p:ph type="pic" sz="quarter" idx="56"/>
          </p:nvPr>
        </p:nvSpPr>
        <p:spPr>
          <a:xfrm>
            <a:off x="6429560" y="1861557"/>
            <a:ext cx="2029915" cy="206398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6374364" y="4130546"/>
            <a:ext cx="2049120" cy="479756"/>
          </a:xfrm>
          <a:prstGeom prst="rect">
            <a:avLst/>
          </a:prstGeom>
        </p:spPr>
        <p:txBody>
          <a:bodyPr vert="horz" lIns="0" tIns="40504" rIns="0" bIns="40504" anchor="ctr"/>
          <a:lstStyle>
            <a:lvl1pPr marL="0" indent="0" algn="ctr">
              <a:lnSpc>
                <a:spcPct val="100000"/>
              </a:lnSpc>
              <a:spcBef>
                <a:spcPts val="0"/>
              </a:spcBef>
              <a:buNone/>
              <a:defRPr sz="2133"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6374364" y="4621172"/>
            <a:ext cx="2049120" cy="253835"/>
          </a:xfrm>
          <a:prstGeom prst="rect">
            <a:avLst/>
          </a:prstGeom>
        </p:spPr>
        <p:txBody>
          <a:bodyPr vert="horz" lIns="0" tIns="40504" rIns="0" bIns="40504" anchor="ctr"/>
          <a:lstStyle>
            <a:lvl1pPr marL="0" indent="0" algn="ctr">
              <a:lnSpc>
                <a:spcPct val="100000"/>
              </a:lnSpc>
              <a:spcBef>
                <a:spcPts val="0"/>
              </a:spcBef>
              <a:spcAft>
                <a:spcPts val="0"/>
              </a:spcAft>
              <a:buNone/>
              <a:defRPr sz="1333"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6374365" y="4965319"/>
            <a:ext cx="2049120" cy="866636"/>
          </a:xfrm>
          <a:prstGeom prst="rect">
            <a:avLst/>
          </a:prstGeom>
        </p:spPr>
        <p:txBody>
          <a:bodyPr vert="horz" lIns="0" tIns="0" rIns="0" bIns="0"/>
          <a:lstStyle>
            <a:lvl1pPr marL="0" indent="0" algn="ctr">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7126443" y="5854535"/>
            <a:ext cx="641923" cy="622979"/>
          </a:xfrm>
          <a:prstGeom prst="rect">
            <a:avLst/>
          </a:prstGeom>
        </p:spPr>
        <p:txBody>
          <a:bodyPr vert="horz" lIns="0" tIns="103884" rIns="0" bIns="103884" anchor="ctr"/>
          <a:lstStyle>
            <a:lvl1pPr marL="0" indent="0" algn="ctr">
              <a:lnSpc>
                <a:spcPct val="100000"/>
              </a:lnSpc>
              <a:spcBef>
                <a:spcPts val="0"/>
              </a:spcBef>
              <a:buNone/>
              <a:defRPr sz="3333"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8811788" y="1851379"/>
            <a:ext cx="0" cy="4607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9315796" y="1980090"/>
            <a:ext cx="1793877" cy="1823989"/>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24" name="Picture Placeholder 2"/>
          <p:cNvSpPr>
            <a:spLocks noGrp="1" noChangeAspect="1"/>
          </p:cNvSpPr>
          <p:nvPr>
            <p:ph type="pic" sz="quarter" idx="57"/>
          </p:nvPr>
        </p:nvSpPr>
        <p:spPr>
          <a:xfrm>
            <a:off x="9219400" y="1861557"/>
            <a:ext cx="2029915" cy="206398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9199956" y="4130546"/>
            <a:ext cx="2049120" cy="479756"/>
          </a:xfrm>
          <a:prstGeom prst="rect">
            <a:avLst/>
          </a:prstGeom>
        </p:spPr>
        <p:txBody>
          <a:bodyPr vert="horz" lIns="0" tIns="40504" rIns="0" bIns="40504" anchor="ctr"/>
          <a:lstStyle>
            <a:lvl1pPr marL="0" indent="0" algn="ctr">
              <a:lnSpc>
                <a:spcPct val="100000"/>
              </a:lnSpc>
              <a:spcBef>
                <a:spcPts val="0"/>
              </a:spcBef>
              <a:buNone/>
              <a:defRPr sz="2133"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9199956" y="4621172"/>
            <a:ext cx="2049120" cy="253835"/>
          </a:xfrm>
          <a:prstGeom prst="rect">
            <a:avLst/>
          </a:prstGeom>
        </p:spPr>
        <p:txBody>
          <a:bodyPr vert="horz" lIns="0" tIns="40504" rIns="0" bIns="40504" anchor="ctr"/>
          <a:lstStyle>
            <a:lvl1pPr marL="0" indent="0" algn="ctr">
              <a:lnSpc>
                <a:spcPct val="100000"/>
              </a:lnSpc>
              <a:spcBef>
                <a:spcPts val="0"/>
              </a:spcBef>
              <a:spcAft>
                <a:spcPts val="0"/>
              </a:spcAft>
              <a:buNone/>
              <a:defRPr sz="1333"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9199957" y="4965319"/>
            <a:ext cx="2049120" cy="866636"/>
          </a:xfrm>
          <a:prstGeom prst="rect">
            <a:avLst/>
          </a:prstGeom>
        </p:spPr>
        <p:txBody>
          <a:bodyPr vert="horz" lIns="0" tIns="0" rIns="0" bIns="0"/>
          <a:lstStyle>
            <a:lvl1pPr marL="0" indent="0" algn="ctr">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9952035" y="5854535"/>
            <a:ext cx="641923" cy="622979"/>
          </a:xfrm>
          <a:prstGeom prst="rect">
            <a:avLst/>
          </a:prstGeom>
        </p:spPr>
        <p:txBody>
          <a:bodyPr vert="horz" lIns="0" tIns="103884" rIns="0" bIns="103884" anchor="ctr"/>
          <a:lstStyle>
            <a:lvl1pPr marL="0" indent="0" algn="ctr">
              <a:lnSpc>
                <a:spcPct val="100000"/>
              </a:lnSpc>
              <a:spcBef>
                <a:spcPts val="0"/>
              </a:spcBef>
              <a:buNone/>
              <a:defRPr sz="3333"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3329431" y="248361"/>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3329431" y="107694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074939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4898367" y="-461577"/>
            <a:ext cx="7418239" cy="7400153"/>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600"/>
            </a:lvl1pPr>
          </a:lstStyle>
          <a:p>
            <a:endParaRPr lang="es-ES_tradnl" dirty="0"/>
          </a:p>
        </p:txBody>
      </p:sp>
      <p:sp>
        <p:nvSpPr>
          <p:cNvPr id="3" name="Marcador de texto 2"/>
          <p:cNvSpPr>
            <a:spLocks noGrp="1"/>
          </p:cNvSpPr>
          <p:nvPr>
            <p:ph type="body" sz="quarter" idx="10" hasCustomPrompt="1"/>
          </p:nvPr>
        </p:nvSpPr>
        <p:spPr>
          <a:xfrm>
            <a:off x="629771" y="497272"/>
            <a:ext cx="5551276"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629771" y="1325853"/>
            <a:ext cx="5551276"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028508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12742" y="-819120"/>
            <a:ext cx="12169663" cy="7450448"/>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10506797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slideLayout" Target="../slideLayouts/slideLayout29.xml"/><Relationship Id="rId3" Type="http://schemas.openxmlformats.org/officeDocument/2006/relationships/slideLayout" Target="../slideLayouts/slideLayout6.xml"/><Relationship Id="rId21" Type="http://schemas.openxmlformats.org/officeDocument/2006/relationships/slideLayout" Target="../slideLayouts/slideLayout24.xml"/><Relationship Id="rId34" Type="http://schemas.openxmlformats.org/officeDocument/2006/relationships/slideLayout" Target="../slideLayouts/slideLayout37.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33" Type="http://schemas.openxmlformats.org/officeDocument/2006/relationships/slideLayout" Target="../slideLayouts/slideLayout36.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29" Type="http://schemas.openxmlformats.org/officeDocument/2006/relationships/slideLayout" Target="../slideLayouts/slideLayout3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32" Type="http://schemas.openxmlformats.org/officeDocument/2006/relationships/slideLayout" Target="../slideLayouts/slideLayout35.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slideLayout" Target="../slideLayouts/slideLayout31.xml"/><Relationship Id="rId36" Type="http://schemas.openxmlformats.org/officeDocument/2006/relationships/image" Target="../media/image1.png"/><Relationship Id="rId10" Type="http://schemas.openxmlformats.org/officeDocument/2006/relationships/slideLayout" Target="../slideLayouts/slideLayout13.xml"/><Relationship Id="rId19" Type="http://schemas.openxmlformats.org/officeDocument/2006/relationships/slideLayout" Target="../slideLayouts/slideLayout22.xml"/><Relationship Id="rId31" Type="http://schemas.openxmlformats.org/officeDocument/2006/relationships/slideLayout" Target="../slideLayouts/slideLayout34.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slideLayout" Target="../slideLayouts/slideLayout30.xml"/><Relationship Id="rId30" Type="http://schemas.openxmlformats.org/officeDocument/2006/relationships/slideLayout" Target="../slideLayouts/slideLayout33.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0.xml"/><Relationship Id="rId7" Type="http://schemas.openxmlformats.org/officeDocument/2006/relationships/image" Target="../media/image1.pn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image" Target="../media/image1.png"/><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123BF02-B4C6-4694-88DF-50AD00B2DB53}"/>
              </a:ext>
            </a:extLst>
          </p:cNvPr>
          <p:cNvSpPr/>
          <p:nvPr userDrawn="1"/>
        </p:nvSpPr>
        <p:spPr>
          <a:xfrm>
            <a:off x="8782521" y="6450660"/>
            <a:ext cx="3388813" cy="307777"/>
          </a:xfrm>
          <a:prstGeom prst="rect">
            <a:avLst/>
          </a:prstGeom>
        </p:spPr>
        <p:txBody>
          <a:bodyPr wrap="none">
            <a:spAutoFit/>
          </a:bodyPr>
          <a:lstStyle/>
          <a:p>
            <a:pPr defTabSz="914377"/>
            <a:r>
              <a:rPr lang="en-US" sz="1400" dirty="0">
                <a:solidFill>
                  <a:prstClr val="black">
                    <a:lumMod val="50000"/>
                    <a:lumOff val="50000"/>
                  </a:prstClr>
                </a:solidFill>
                <a:latin typeface="Lato" charset="0"/>
                <a:ea typeface="Lato" charset="0"/>
                <a:cs typeface="Lato" charset="0"/>
              </a:rPr>
              <a:t>Copyright Intellipaat. All rights reserved. </a:t>
            </a:r>
            <a:endParaRPr lang="en-US" sz="1467" dirty="0">
              <a:solidFill>
                <a:prstClr val="black"/>
              </a:solidFill>
            </a:endParaRPr>
          </a:p>
        </p:txBody>
      </p:sp>
      <p:pic>
        <p:nvPicPr>
          <p:cNvPr id="3" name="Picture 2">
            <a:extLst>
              <a:ext uri="{FF2B5EF4-FFF2-40B4-BE49-F238E27FC236}">
                <a16:creationId xmlns:a16="http://schemas.microsoft.com/office/drawing/2014/main" id="{E5E1F21B-DC04-4F80-A64E-C574E14780A2}"/>
              </a:ext>
            </a:extLst>
          </p:cNvPr>
          <p:cNvPicPr>
            <a:picLocks noChangeAspect="1"/>
          </p:cNvPicPr>
          <p:nvPr userDrawn="1"/>
        </p:nvPicPr>
        <p:blipFill>
          <a:blip r:embed="rId5">
            <a:clrChange>
              <a:clrFrom>
                <a:srgbClr val="FFFFFF"/>
              </a:clrFrom>
              <a:clrTo>
                <a:srgbClr val="FFFFFF">
                  <a:alpha val="0"/>
                </a:srgbClr>
              </a:clrTo>
            </a:clrChange>
          </a:blip>
          <a:stretch>
            <a:fillRect/>
          </a:stretch>
        </p:blipFill>
        <p:spPr>
          <a:xfrm>
            <a:off x="9727381" y="117421"/>
            <a:ext cx="2272908" cy="792315"/>
          </a:xfrm>
          <a:prstGeom prst="rect">
            <a:avLst/>
          </a:prstGeom>
        </p:spPr>
      </p:pic>
    </p:spTree>
    <p:extLst>
      <p:ext uri="{BB962C8B-B14F-4D97-AF65-F5344CB8AC3E}">
        <p14:creationId xmlns:p14="http://schemas.microsoft.com/office/powerpoint/2010/main" val="546721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s-ES_trad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9979763" y="160554"/>
            <a:ext cx="1814099" cy="632379"/>
          </a:xfrm>
          <a:prstGeom prst="rect">
            <a:avLst/>
          </a:prstGeom>
        </p:spPr>
      </p:pic>
      <p:sp>
        <p:nvSpPr>
          <p:cNvPr id="6" name="Rectangle 5">
            <a:extLst>
              <a:ext uri="{FF2B5EF4-FFF2-40B4-BE49-F238E27FC236}">
                <a16:creationId xmlns:a16="http://schemas.microsoft.com/office/drawing/2014/main" id="{43DC9EC2-A8D8-46B8-B0B1-129A69C37370}"/>
              </a:ext>
            </a:extLst>
          </p:cNvPr>
          <p:cNvSpPr/>
          <p:nvPr userDrawn="1"/>
        </p:nvSpPr>
        <p:spPr>
          <a:xfrm>
            <a:off x="8782521" y="6450660"/>
            <a:ext cx="3359959" cy="307777"/>
          </a:xfrm>
          <a:prstGeom prst="rect">
            <a:avLst/>
          </a:prstGeom>
        </p:spPr>
        <p:txBody>
          <a:bodyPr wrap="none">
            <a:spAutoFit/>
          </a:bodyPr>
          <a:lstStyle/>
          <a:p>
            <a:pPr defTabSz="914377"/>
            <a:r>
              <a:rPr lang="en-US" sz="1400" dirty="0">
                <a:solidFill>
                  <a:prstClr val="black">
                    <a:lumMod val="50000"/>
                    <a:lumOff val="50000"/>
                  </a:prstClr>
                </a:solidFill>
                <a:latin typeface="Lato" charset="0"/>
                <a:ea typeface="Lato" charset="0"/>
                <a:cs typeface="Lato" charset="0"/>
              </a:rPr>
              <a:t>Copyright Intellipaat. All rights reserved. </a:t>
            </a:r>
            <a:endParaRPr lang="en-US" sz="1467" dirty="0">
              <a:solidFill>
                <a:prstClr val="black"/>
              </a:solidFill>
            </a:endParaRPr>
          </a:p>
        </p:txBody>
      </p:sp>
      <p:cxnSp>
        <p:nvCxnSpPr>
          <p:cNvPr id="4" name="Straight Connector 3">
            <a:extLst>
              <a:ext uri="{FF2B5EF4-FFF2-40B4-BE49-F238E27FC236}">
                <a16:creationId xmlns:a16="http://schemas.microsoft.com/office/drawing/2014/main" id="{F5EC8A57-5E1B-4C34-A2DD-78F62397725D}"/>
              </a:ext>
            </a:extLst>
          </p:cNvPr>
          <p:cNvCxnSpPr>
            <a:cxnSpLocks/>
          </p:cNvCxnSpPr>
          <p:nvPr userDrawn="1"/>
        </p:nvCxnSpPr>
        <p:spPr>
          <a:xfrm flipH="1">
            <a:off x="403103" y="983227"/>
            <a:ext cx="11390759" cy="0"/>
          </a:xfrm>
          <a:prstGeom prst="line">
            <a:avLst/>
          </a:prstGeom>
          <a:ln w="28575">
            <a:solidFill>
              <a:schemeClr val="accent1"/>
            </a:solidFill>
          </a:ln>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3757239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s-ES_trad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CC58E8-732F-4322-B9A1-874D76A200C1}"/>
              </a:ext>
            </a:extLst>
          </p:cNvPr>
          <p:cNvPicPr>
            <a:picLocks noChangeAspect="1"/>
          </p:cNvPicPr>
          <p:nvPr userDrawn="1"/>
        </p:nvPicPr>
        <p:blipFill>
          <a:blip r:embed="rId7">
            <a:clrChange>
              <a:clrFrom>
                <a:srgbClr val="FFFFFF"/>
              </a:clrFrom>
              <a:clrTo>
                <a:srgbClr val="FFFFFF">
                  <a:alpha val="0"/>
                </a:srgbClr>
              </a:clrTo>
            </a:clrChange>
          </a:blip>
          <a:stretch>
            <a:fillRect/>
          </a:stretch>
        </p:blipFill>
        <p:spPr>
          <a:xfrm>
            <a:off x="196644" y="156750"/>
            <a:ext cx="2220469" cy="774036"/>
          </a:xfrm>
          <a:prstGeom prst="rect">
            <a:avLst/>
          </a:prstGeom>
        </p:spPr>
      </p:pic>
      <p:sp>
        <p:nvSpPr>
          <p:cNvPr id="6" name="Rectangle 5">
            <a:extLst>
              <a:ext uri="{FF2B5EF4-FFF2-40B4-BE49-F238E27FC236}">
                <a16:creationId xmlns:a16="http://schemas.microsoft.com/office/drawing/2014/main" id="{43DC9EC2-A8D8-46B8-B0B1-129A69C37370}"/>
              </a:ext>
            </a:extLst>
          </p:cNvPr>
          <p:cNvSpPr/>
          <p:nvPr userDrawn="1"/>
        </p:nvSpPr>
        <p:spPr>
          <a:xfrm>
            <a:off x="8782521" y="6450660"/>
            <a:ext cx="3388813" cy="307777"/>
          </a:xfrm>
          <a:prstGeom prst="rect">
            <a:avLst/>
          </a:prstGeom>
        </p:spPr>
        <p:txBody>
          <a:bodyPr wrap="none">
            <a:spAutoFit/>
          </a:bodyPr>
          <a:lstStyle/>
          <a:p>
            <a:pPr defTabSz="914377"/>
            <a:r>
              <a:rPr lang="en-US" sz="1400" dirty="0">
                <a:solidFill>
                  <a:prstClr val="black">
                    <a:lumMod val="50000"/>
                    <a:lumOff val="50000"/>
                  </a:prstClr>
                </a:solidFill>
                <a:latin typeface="Lato" charset="0"/>
                <a:ea typeface="Lato" charset="0"/>
                <a:cs typeface="Lato" charset="0"/>
              </a:rPr>
              <a:t>Copyright Intellipaat. All rights reserved. </a:t>
            </a:r>
            <a:endParaRPr lang="en-US" sz="1467" dirty="0">
              <a:solidFill>
                <a:prstClr val="black"/>
              </a:solidFill>
            </a:endParaRPr>
          </a:p>
        </p:txBody>
      </p:sp>
    </p:spTree>
    <p:extLst>
      <p:ext uri="{BB962C8B-B14F-4D97-AF65-F5344CB8AC3E}">
        <p14:creationId xmlns:p14="http://schemas.microsoft.com/office/powerpoint/2010/main" val="418539323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Lst>
  <p:hf sldNum="0" hdr="0" ftr="0" dt="0"/>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s-ES_trad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9979763" y="160554"/>
            <a:ext cx="1814099" cy="632379"/>
          </a:xfrm>
          <a:prstGeom prst="rect">
            <a:avLst/>
          </a:prstGeom>
        </p:spPr>
      </p:pic>
      <p:sp>
        <p:nvSpPr>
          <p:cNvPr id="6" name="Rectangle 5">
            <a:extLst>
              <a:ext uri="{FF2B5EF4-FFF2-40B4-BE49-F238E27FC236}">
                <a16:creationId xmlns:a16="http://schemas.microsoft.com/office/drawing/2014/main" id="{43DC9EC2-A8D8-46B8-B0B1-129A69C37370}"/>
              </a:ext>
            </a:extLst>
          </p:cNvPr>
          <p:cNvSpPr/>
          <p:nvPr userDrawn="1"/>
        </p:nvSpPr>
        <p:spPr>
          <a:xfrm>
            <a:off x="8782521" y="6450660"/>
            <a:ext cx="3359959" cy="307777"/>
          </a:xfrm>
          <a:prstGeom prst="rect">
            <a:avLst/>
          </a:prstGeom>
        </p:spPr>
        <p:txBody>
          <a:bodyPr wrap="none">
            <a:spAutoFit/>
          </a:bodyPr>
          <a:lstStyle/>
          <a:p>
            <a:pPr defTabSz="914377"/>
            <a:r>
              <a:rPr lang="en-US" sz="1400" dirty="0">
                <a:solidFill>
                  <a:prstClr val="black">
                    <a:lumMod val="50000"/>
                    <a:lumOff val="50000"/>
                  </a:prstClr>
                </a:solidFill>
                <a:latin typeface="Lato" charset="0"/>
                <a:ea typeface="Lato" charset="0"/>
                <a:cs typeface="Lato" charset="0"/>
              </a:rPr>
              <a:t>Copyright Intellipaat. All rights reserved. </a:t>
            </a:r>
            <a:endParaRPr lang="en-US" sz="1467" dirty="0">
              <a:solidFill>
                <a:prstClr val="black"/>
              </a:solidFill>
            </a:endParaRPr>
          </a:p>
        </p:txBody>
      </p:sp>
      <p:cxnSp>
        <p:nvCxnSpPr>
          <p:cNvPr id="4" name="Straight Connector 3">
            <a:extLst>
              <a:ext uri="{FF2B5EF4-FFF2-40B4-BE49-F238E27FC236}">
                <a16:creationId xmlns:a16="http://schemas.microsoft.com/office/drawing/2014/main" id="{F5EC8A57-5E1B-4C34-A2DD-78F62397725D}"/>
              </a:ext>
            </a:extLst>
          </p:cNvPr>
          <p:cNvCxnSpPr>
            <a:cxnSpLocks/>
          </p:cNvCxnSpPr>
          <p:nvPr userDrawn="1"/>
        </p:nvCxnSpPr>
        <p:spPr>
          <a:xfrm flipH="1">
            <a:off x="403103" y="983227"/>
            <a:ext cx="11390759" cy="0"/>
          </a:xfrm>
          <a:prstGeom prst="line">
            <a:avLst/>
          </a:prstGeom>
          <a:ln w="28575">
            <a:solidFill>
              <a:schemeClr val="accent1"/>
            </a:solidFill>
          </a:ln>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5425008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 id="2147483734" r:id="rId29"/>
    <p:sldLayoutId id="2147483735" r:id="rId30"/>
    <p:sldLayoutId id="2147483736" r:id="rId31"/>
    <p:sldLayoutId id="2147483737" r:id="rId32"/>
    <p:sldLayoutId id="2147483738" r:id="rId33"/>
    <p:sldLayoutId id="2147483739" r:id="rId34"/>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s-ES_trad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customXml" Target="../ink/ink26.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0.png"/><Relationship Id="rId18" Type="http://schemas.openxmlformats.org/officeDocument/2006/relationships/customXml" Target="../ink/ink8.xml"/><Relationship Id="rId3" Type="http://schemas.openxmlformats.org/officeDocument/2006/relationships/image" Target="../media/image5.png"/><Relationship Id="rId21" Type="http://schemas.openxmlformats.org/officeDocument/2006/relationships/image" Target="../media/image14.png"/><Relationship Id="rId7" Type="http://schemas.openxmlformats.org/officeDocument/2006/relationships/image" Target="../media/image7.png"/><Relationship Id="rId12" Type="http://schemas.openxmlformats.org/officeDocument/2006/relationships/customXml" Target="../ink/ink5.xml"/><Relationship Id="rId17" Type="http://schemas.openxmlformats.org/officeDocument/2006/relationships/image" Target="../media/image12.png"/><Relationship Id="rId25" Type="http://schemas.openxmlformats.org/officeDocument/2006/relationships/image" Target="../media/image16.png"/><Relationship Id="rId2" Type="http://schemas.openxmlformats.org/officeDocument/2006/relationships/notesSlide" Target="../notesSlides/notesSlide2.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4.xml"/><Relationship Id="rId6" Type="http://schemas.openxmlformats.org/officeDocument/2006/relationships/customXml" Target="../ink/ink2.xml"/><Relationship Id="rId11" Type="http://schemas.openxmlformats.org/officeDocument/2006/relationships/image" Target="../media/image9.png"/><Relationship Id="rId24" Type="http://schemas.openxmlformats.org/officeDocument/2006/relationships/customXml" Target="../ink/ink11.xml"/><Relationship Id="rId5" Type="http://schemas.openxmlformats.org/officeDocument/2006/relationships/image" Target="../media/image6.png"/><Relationship Id="rId15" Type="http://schemas.openxmlformats.org/officeDocument/2006/relationships/image" Target="../media/image11.png"/><Relationship Id="rId23" Type="http://schemas.openxmlformats.org/officeDocument/2006/relationships/image" Target="../media/image15.png"/><Relationship Id="rId10" Type="http://schemas.openxmlformats.org/officeDocument/2006/relationships/customXml" Target="../ink/ink4.xml"/><Relationship Id="rId19" Type="http://schemas.openxmlformats.org/officeDocument/2006/relationships/image" Target="../media/image13.png"/><Relationship Id="rId4" Type="http://schemas.openxmlformats.org/officeDocument/2006/relationships/customXml" Target="../ink/ink1.xml"/><Relationship Id="rId9" Type="http://schemas.openxmlformats.org/officeDocument/2006/relationships/image" Target="../media/image8.png"/><Relationship Id="rId14" Type="http://schemas.openxmlformats.org/officeDocument/2006/relationships/customXml" Target="../ink/ink6.xml"/><Relationship Id="rId22" Type="http://schemas.openxmlformats.org/officeDocument/2006/relationships/customXml" Target="../ink/ink10.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customXml" Target="../ink/ink13.xml"/><Relationship Id="rId5" Type="http://schemas.openxmlformats.org/officeDocument/2006/relationships/image" Target="../media/image18.png"/><Relationship Id="rId4" Type="http://schemas.openxmlformats.org/officeDocument/2006/relationships/customXml" Target="../ink/ink1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customXml" Target="../ink/ink14.xml"/><Relationship Id="rId12"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customXml" Target="../ink/ink16.xml"/><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customXml" Target="../ink/ink15.xml"/></Relationships>
</file>

<file path=ppt/slides/_rels/slide7.xml.rels><?xml version="1.0" encoding="UTF-8" standalone="yes"?>
<Relationships xmlns="http://schemas.openxmlformats.org/package/2006/relationships"><Relationship Id="rId8" Type="http://schemas.openxmlformats.org/officeDocument/2006/relationships/customXml" Target="../ink/ink18.xml"/><Relationship Id="rId13" Type="http://schemas.openxmlformats.org/officeDocument/2006/relationships/image" Target="../media/image33.png"/><Relationship Id="rId18" Type="http://schemas.openxmlformats.org/officeDocument/2006/relationships/customXml" Target="../ink/ink23.xml"/><Relationship Id="rId3" Type="http://schemas.openxmlformats.org/officeDocument/2006/relationships/image" Target="../media/image27.png"/><Relationship Id="rId21" Type="http://schemas.openxmlformats.org/officeDocument/2006/relationships/image" Target="../media/image37.png"/><Relationship Id="rId7" Type="http://schemas.openxmlformats.org/officeDocument/2006/relationships/image" Target="../media/image30.png"/><Relationship Id="rId12" Type="http://schemas.openxmlformats.org/officeDocument/2006/relationships/customXml" Target="../ink/ink20.xml"/><Relationship Id="rId17" Type="http://schemas.openxmlformats.org/officeDocument/2006/relationships/image" Target="../media/image35.png"/><Relationship Id="rId2" Type="http://schemas.openxmlformats.org/officeDocument/2006/relationships/notesSlide" Target="../notesSlides/notesSlide5.xml"/><Relationship Id="rId16" Type="http://schemas.openxmlformats.org/officeDocument/2006/relationships/customXml" Target="../ink/ink22.xml"/><Relationship Id="rId20" Type="http://schemas.openxmlformats.org/officeDocument/2006/relationships/customXml" Target="../ink/ink24.xml"/><Relationship Id="rId1" Type="http://schemas.openxmlformats.org/officeDocument/2006/relationships/slideLayout" Target="../slideLayouts/slideLayout4.xml"/><Relationship Id="rId6" Type="http://schemas.openxmlformats.org/officeDocument/2006/relationships/customXml" Target="../ink/ink17.xml"/><Relationship Id="rId11" Type="http://schemas.openxmlformats.org/officeDocument/2006/relationships/image" Target="../media/image32.png"/><Relationship Id="rId5" Type="http://schemas.openxmlformats.org/officeDocument/2006/relationships/image" Target="../media/image29.png"/><Relationship Id="rId15" Type="http://schemas.openxmlformats.org/officeDocument/2006/relationships/image" Target="../media/image34.png"/><Relationship Id="rId23" Type="http://schemas.openxmlformats.org/officeDocument/2006/relationships/image" Target="../media/image38.png"/><Relationship Id="rId10" Type="http://schemas.openxmlformats.org/officeDocument/2006/relationships/customXml" Target="../ink/ink19.xml"/><Relationship Id="rId19" Type="http://schemas.openxmlformats.org/officeDocument/2006/relationships/image" Target="../media/image36.png"/><Relationship Id="rId4" Type="http://schemas.openxmlformats.org/officeDocument/2006/relationships/image" Target="../media/image28.png"/><Relationship Id="rId9" Type="http://schemas.openxmlformats.org/officeDocument/2006/relationships/image" Target="../media/image31.png"/><Relationship Id="rId14" Type="http://schemas.openxmlformats.org/officeDocument/2006/relationships/customXml" Target="../ink/ink21.xml"/><Relationship Id="rId22" Type="http://schemas.openxmlformats.org/officeDocument/2006/relationships/customXml" Target="../ink/ink25.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B7CB82-825F-4113-B671-CC8772E3D064}"/>
              </a:ext>
            </a:extLst>
          </p:cNvPr>
          <p:cNvSpPr/>
          <p:nvPr/>
        </p:nvSpPr>
        <p:spPr>
          <a:xfrm>
            <a:off x="9206669" y="0"/>
            <a:ext cx="2985331" cy="12912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IN" dirty="0">
              <a:solidFill>
                <a:prstClr val="white"/>
              </a:solidFill>
            </a:endParaRPr>
          </a:p>
        </p:txBody>
      </p:sp>
      <p:sp>
        <p:nvSpPr>
          <p:cNvPr id="6" name="Text Placeholder 5">
            <a:extLst>
              <a:ext uri="{FF2B5EF4-FFF2-40B4-BE49-F238E27FC236}">
                <a16:creationId xmlns:a16="http://schemas.microsoft.com/office/drawing/2014/main" id="{6E96214A-AE57-4CE3-A661-F884E4E2854F}"/>
              </a:ext>
            </a:extLst>
          </p:cNvPr>
          <p:cNvSpPr>
            <a:spLocks noGrp="1"/>
          </p:cNvSpPr>
          <p:nvPr>
            <p:ph type="body" sz="quarter" idx="10"/>
          </p:nvPr>
        </p:nvSpPr>
        <p:spPr/>
        <p:txBody>
          <a:bodyPr/>
          <a:lstStyle/>
          <a:p>
            <a:endParaRPr lang="en-US"/>
          </a:p>
        </p:txBody>
      </p:sp>
      <p:sp>
        <p:nvSpPr>
          <p:cNvPr id="10" name="Text Placeholder 9">
            <a:extLst>
              <a:ext uri="{FF2B5EF4-FFF2-40B4-BE49-F238E27FC236}">
                <a16:creationId xmlns:a16="http://schemas.microsoft.com/office/drawing/2014/main" id="{11722E74-0EA0-4F28-9795-001E344D82F5}"/>
              </a:ext>
            </a:extLst>
          </p:cNvPr>
          <p:cNvSpPr>
            <a:spLocks noGrp="1"/>
          </p:cNvSpPr>
          <p:nvPr>
            <p:ph type="body" sz="quarter" idx="10"/>
          </p:nvPr>
        </p:nvSpPr>
        <p:spPr/>
        <p:txBody>
          <a:bodyPr/>
          <a:lstStyle/>
          <a:p>
            <a:endParaRPr lang="en-US"/>
          </a:p>
        </p:txBody>
      </p:sp>
      <p:pic>
        <p:nvPicPr>
          <p:cNvPr id="13" name="Picture 12">
            <a:extLst>
              <a:ext uri="{FF2B5EF4-FFF2-40B4-BE49-F238E27FC236}">
                <a16:creationId xmlns:a16="http://schemas.microsoft.com/office/drawing/2014/main" id="{2E54666C-35E9-4B68-9C05-75D63F01933B}"/>
              </a:ext>
            </a:extLst>
          </p:cNvPr>
          <p:cNvPicPr>
            <a:picLocks noChangeAspect="1"/>
          </p:cNvPicPr>
          <p:nvPr/>
        </p:nvPicPr>
        <p:blipFill>
          <a:blip r:embed="rId3"/>
          <a:stretch>
            <a:fillRect/>
          </a:stretch>
        </p:blipFill>
        <p:spPr>
          <a:xfrm>
            <a:off x="610" y="343"/>
            <a:ext cx="12190781" cy="6857314"/>
          </a:xfrm>
          <a:prstGeom prst="rect">
            <a:avLst/>
          </a:prstGeom>
        </p:spPr>
      </p:pic>
      <p:sp>
        <p:nvSpPr>
          <p:cNvPr id="14" name="TextBox 13">
            <a:extLst>
              <a:ext uri="{FF2B5EF4-FFF2-40B4-BE49-F238E27FC236}">
                <a16:creationId xmlns:a16="http://schemas.microsoft.com/office/drawing/2014/main" id="{E1E89BFE-09ED-411D-9059-B6250F0BA7AF}"/>
              </a:ext>
            </a:extLst>
          </p:cNvPr>
          <p:cNvSpPr txBox="1"/>
          <p:nvPr/>
        </p:nvSpPr>
        <p:spPr>
          <a:xfrm>
            <a:off x="233044" y="4528185"/>
            <a:ext cx="3834131" cy="646331"/>
          </a:xfrm>
          <a:prstGeom prst="rect">
            <a:avLst/>
          </a:prstGeom>
          <a:noFill/>
        </p:spPr>
        <p:txBody>
          <a:bodyPr wrap="square" rtlCol="0">
            <a:spAutoFit/>
          </a:bodyPr>
          <a:lstStyle/>
          <a:p>
            <a:r>
              <a:rPr lang="en-US" dirty="0">
                <a:latin typeface="Montserrat" panose="02000505000000020004" pitchFamily="2" charset="0"/>
              </a:rPr>
              <a:t>Deploying Machine Learning Models on Cloud (MLOps)</a:t>
            </a:r>
          </a:p>
        </p:txBody>
      </p:sp>
    </p:spTree>
    <p:extLst>
      <p:ext uri="{BB962C8B-B14F-4D97-AF65-F5344CB8AC3E}">
        <p14:creationId xmlns:p14="http://schemas.microsoft.com/office/powerpoint/2010/main" val="310293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b="1" dirty="0">
                <a:solidFill>
                  <a:schemeClr val="accent2"/>
                </a:solidFill>
                <a:latin typeface="Raleway"/>
              </a:rPr>
              <a:t>Process of MLOPs</a:t>
            </a:r>
          </a:p>
        </p:txBody>
      </p:sp>
      <p:sp>
        <p:nvSpPr>
          <p:cNvPr id="15" name="TextBox 14">
            <a:extLst>
              <a:ext uri="{FF2B5EF4-FFF2-40B4-BE49-F238E27FC236}">
                <a16:creationId xmlns:a16="http://schemas.microsoft.com/office/drawing/2014/main" id="{E4B62DF9-1896-41C3-81D0-3632A8A15916}"/>
              </a:ext>
            </a:extLst>
          </p:cNvPr>
          <p:cNvSpPr txBox="1"/>
          <p:nvPr/>
        </p:nvSpPr>
        <p:spPr>
          <a:xfrm>
            <a:off x="433331" y="2833375"/>
            <a:ext cx="8381313" cy="2308324"/>
          </a:xfrm>
          <a:prstGeom prst="rect">
            <a:avLst/>
          </a:prstGeom>
          <a:noFill/>
        </p:spPr>
        <p:txBody>
          <a:bodyPr wrap="square">
            <a:spAutoFit/>
          </a:bodyPr>
          <a:lstStyle/>
          <a:p>
            <a:pPr marL="285750" indent="-285750" algn="l">
              <a:buFont typeface="Arial" panose="020B0604020202020204" pitchFamily="34" charset="0"/>
              <a:buChar char="•"/>
            </a:pPr>
            <a:r>
              <a:rPr lang="en-US" b="0" dirty="0">
                <a:solidFill>
                  <a:srgbClr val="24244C"/>
                </a:solidFill>
                <a:effectLst/>
              </a:rPr>
              <a:t>The main focus of the “ML Operations” phase is to deliver the previously developed ML model in production by using established DevOps practices such as testing, versioning, continuous delivery, and monitoring.</a:t>
            </a:r>
          </a:p>
          <a:p>
            <a:pPr marL="285750" indent="-285750" algn="l">
              <a:buFont typeface="Arial" panose="020B0604020202020204" pitchFamily="34" charset="0"/>
              <a:buChar char="•"/>
            </a:pPr>
            <a:endParaRPr lang="en-US" b="0" dirty="0">
              <a:solidFill>
                <a:srgbClr val="24244C"/>
              </a:solidFill>
              <a:effectLst/>
            </a:endParaRPr>
          </a:p>
          <a:p>
            <a:pPr marL="285750" indent="-285750" algn="l">
              <a:buFont typeface="Arial" panose="020B0604020202020204" pitchFamily="34" charset="0"/>
              <a:buChar char="•"/>
            </a:pPr>
            <a:r>
              <a:rPr lang="en-US" b="0" dirty="0">
                <a:solidFill>
                  <a:srgbClr val="24244C"/>
                </a:solidFill>
                <a:effectLst/>
              </a:rPr>
              <a:t>All three phases are interconnected and influence each other. For example, the design decision during the design stage will propagate into the experimentation phase and finally influence the deployment options during the final operations phase.</a:t>
            </a:r>
          </a:p>
        </p:txBody>
      </p:sp>
      <p:sp>
        <p:nvSpPr>
          <p:cNvPr id="17" name="TextBox 16">
            <a:extLst>
              <a:ext uri="{FF2B5EF4-FFF2-40B4-BE49-F238E27FC236}">
                <a16:creationId xmlns:a16="http://schemas.microsoft.com/office/drawing/2014/main" id="{A120F8A7-8DD0-4A76-A6F9-436498A7A686}"/>
              </a:ext>
            </a:extLst>
          </p:cNvPr>
          <p:cNvSpPr txBox="1"/>
          <p:nvPr/>
        </p:nvSpPr>
        <p:spPr>
          <a:xfrm>
            <a:off x="433331" y="1527311"/>
            <a:ext cx="5496952" cy="461665"/>
          </a:xfrm>
          <a:prstGeom prst="rect">
            <a:avLst/>
          </a:prstGeom>
          <a:noFill/>
        </p:spPr>
        <p:txBody>
          <a:bodyPr wrap="square">
            <a:spAutoFit/>
          </a:bodyPr>
          <a:lstStyle/>
          <a:p>
            <a:r>
              <a:rPr lang="en-US" sz="2400" b="1" i="0" dirty="0">
                <a:solidFill>
                  <a:schemeClr val="accent5"/>
                </a:solidFill>
                <a:effectLst/>
                <a:latin typeface="Raleway"/>
              </a:rPr>
              <a:t>MLOps Process – Operations</a:t>
            </a:r>
          </a:p>
        </p:txBody>
      </p:sp>
      <p:grpSp>
        <p:nvGrpSpPr>
          <p:cNvPr id="11" name="Group 10">
            <a:extLst>
              <a:ext uri="{FF2B5EF4-FFF2-40B4-BE49-F238E27FC236}">
                <a16:creationId xmlns:a16="http://schemas.microsoft.com/office/drawing/2014/main" id="{9CEDAFBD-05C4-42E8-9F9E-F734EF74B974}"/>
              </a:ext>
            </a:extLst>
          </p:cNvPr>
          <p:cNvGrpSpPr/>
          <p:nvPr/>
        </p:nvGrpSpPr>
        <p:grpSpPr>
          <a:xfrm>
            <a:off x="9432218" y="2991511"/>
            <a:ext cx="1873189" cy="1873189"/>
            <a:chOff x="8943946" y="2123073"/>
            <a:chExt cx="1873189" cy="1873189"/>
          </a:xfrm>
        </p:grpSpPr>
        <p:sp>
          <p:nvSpPr>
            <p:cNvPr id="12" name="Oval 11">
              <a:extLst>
                <a:ext uri="{FF2B5EF4-FFF2-40B4-BE49-F238E27FC236}">
                  <a16:creationId xmlns:a16="http://schemas.microsoft.com/office/drawing/2014/main" id="{D11401F9-21DC-46E9-981D-F499AB266572}"/>
                </a:ext>
              </a:extLst>
            </p:cNvPr>
            <p:cNvSpPr/>
            <p:nvPr/>
          </p:nvSpPr>
          <p:spPr>
            <a:xfrm>
              <a:off x="8943946" y="2123073"/>
              <a:ext cx="1873189" cy="187318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01DDBDC3-9715-48C9-A1AB-5710739018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01833" y="2580958"/>
              <a:ext cx="957425" cy="957425"/>
            </a:xfrm>
            <a:prstGeom prst="rect">
              <a:avLst/>
            </a:prstGeom>
          </p:spPr>
        </p:pic>
      </p:grpSp>
    </p:spTree>
    <p:extLst>
      <p:ext uri="{BB962C8B-B14F-4D97-AF65-F5344CB8AC3E}">
        <p14:creationId xmlns:p14="http://schemas.microsoft.com/office/powerpoint/2010/main" val="288139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b="1" dirty="0">
                <a:solidFill>
                  <a:schemeClr val="accent2"/>
                </a:solidFill>
                <a:latin typeface="Raleway"/>
              </a:rPr>
              <a:t>Understanding ML Pipelines</a:t>
            </a:r>
          </a:p>
        </p:txBody>
      </p:sp>
      <p:sp>
        <p:nvSpPr>
          <p:cNvPr id="8" name="TextBox 7">
            <a:extLst>
              <a:ext uri="{FF2B5EF4-FFF2-40B4-BE49-F238E27FC236}">
                <a16:creationId xmlns:a16="http://schemas.microsoft.com/office/drawing/2014/main" id="{76F14F18-5B15-4101-88D0-9AA6B49488ED}"/>
              </a:ext>
            </a:extLst>
          </p:cNvPr>
          <p:cNvSpPr txBox="1"/>
          <p:nvPr/>
        </p:nvSpPr>
        <p:spPr>
          <a:xfrm>
            <a:off x="433331" y="2058698"/>
            <a:ext cx="7902801" cy="923330"/>
          </a:xfrm>
          <a:prstGeom prst="rect">
            <a:avLst/>
          </a:prstGeom>
          <a:noFill/>
        </p:spPr>
        <p:txBody>
          <a:bodyPr wrap="square">
            <a:spAutoFit/>
          </a:bodyPr>
          <a:lstStyle/>
          <a:p>
            <a:r>
              <a:rPr lang="en-US" b="0" i="0" dirty="0">
                <a:solidFill>
                  <a:srgbClr val="202124"/>
                </a:solidFill>
                <a:effectLst/>
                <a:ea typeface="Roboto" panose="02000000000000000000" pitchFamily="2" charset="0"/>
              </a:rPr>
              <a:t>ML pipelines are portable, scalable ML workflows, based on containers. ML pipelines are composed of a set of input parameters and a list of tasks. Each task is an instance of a pipeline component.</a:t>
            </a:r>
            <a:endParaRPr lang="en-IN" dirty="0">
              <a:ea typeface="Roboto" panose="02000000000000000000" pitchFamily="2" charset="0"/>
            </a:endParaRPr>
          </a:p>
        </p:txBody>
      </p:sp>
      <p:sp>
        <p:nvSpPr>
          <p:cNvPr id="10" name="TextBox 9">
            <a:extLst>
              <a:ext uri="{FF2B5EF4-FFF2-40B4-BE49-F238E27FC236}">
                <a16:creationId xmlns:a16="http://schemas.microsoft.com/office/drawing/2014/main" id="{9ADC235D-4E01-4868-AB40-3BB3D57E7105}"/>
              </a:ext>
            </a:extLst>
          </p:cNvPr>
          <p:cNvSpPr txBox="1"/>
          <p:nvPr/>
        </p:nvSpPr>
        <p:spPr>
          <a:xfrm>
            <a:off x="433331" y="3426323"/>
            <a:ext cx="6094520" cy="369332"/>
          </a:xfrm>
          <a:prstGeom prst="rect">
            <a:avLst/>
          </a:prstGeom>
          <a:noFill/>
        </p:spPr>
        <p:txBody>
          <a:bodyPr wrap="square">
            <a:spAutoFit/>
          </a:bodyPr>
          <a:lstStyle/>
          <a:p>
            <a:r>
              <a:rPr lang="en-US" sz="1800" b="1" dirty="0">
                <a:solidFill>
                  <a:schemeClr val="tx2"/>
                </a:solidFill>
              </a:rPr>
              <a:t>ML Pipelines Can be used to</a:t>
            </a:r>
          </a:p>
        </p:txBody>
      </p:sp>
      <p:sp>
        <p:nvSpPr>
          <p:cNvPr id="12" name="TextBox 11">
            <a:extLst>
              <a:ext uri="{FF2B5EF4-FFF2-40B4-BE49-F238E27FC236}">
                <a16:creationId xmlns:a16="http://schemas.microsoft.com/office/drawing/2014/main" id="{E32B91C5-B716-4CBA-8C41-8DE587C8CB68}"/>
              </a:ext>
            </a:extLst>
          </p:cNvPr>
          <p:cNvSpPr txBox="1"/>
          <p:nvPr/>
        </p:nvSpPr>
        <p:spPr>
          <a:xfrm>
            <a:off x="433331" y="4026461"/>
            <a:ext cx="6793092" cy="1200329"/>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202124"/>
                </a:solidFill>
                <a:effectLst/>
                <a:ea typeface="Roboto" panose="02000000000000000000" pitchFamily="2" charset="0"/>
              </a:rPr>
              <a:t>Apply MLOps strategies to automate repeatable processes.</a:t>
            </a:r>
          </a:p>
          <a:p>
            <a:pPr marL="285750" indent="-285750" algn="l">
              <a:buFont typeface="Arial" panose="020B0604020202020204" pitchFamily="34" charset="0"/>
              <a:buChar char="•"/>
            </a:pPr>
            <a:r>
              <a:rPr lang="en-US" b="0" i="0" dirty="0">
                <a:solidFill>
                  <a:srgbClr val="202124"/>
                </a:solidFill>
                <a:effectLst/>
                <a:ea typeface="Roboto" panose="02000000000000000000" pitchFamily="2" charset="0"/>
              </a:rPr>
              <a:t>Experiment by running an ML workflow with different sets of hyperparameters, number of training steps or iterations, etc.</a:t>
            </a:r>
          </a:p>
          <a:p>
            <a:pPr marL="285750" indent="-285750" algn="l">
              <a:buFont typeface="Arial" panose="020B0604020202020204" pitchFamily="34" charset="0"/>
              <a:buChar char="•"/>
            </a:pPr>
            <a:r>
              <a:rPr lang="en-US" b="0" i="0" dirty="0">
                <a:solidFill>
                  <a:srgbClr val="202124"/>
                </a:solidFill>
                <a:effectLst/>
                <a:ea typeface="Roboto" panose="02000000000000000000" pitchFamily="2" charset="0"/>
              </a:rPr>
              <a:t>Reuse a pipeline's workflow to train a new model.</a:t>
            </a:r>
          </a:p>
        </p:txBody>
      </p:sp>
      <p:pic>
        <p:nvPicPr>
          <p:cNvPr id="14" name="Picture 13">
            <a:extLst>
              <a:ext uri="{FF2B5EF4-FFF2-40B4-BE49-F238E27FC236}">
                <a16:creationId xmlns:a16="http://schemas.microsoft.com/office/drawing/2014/main" id="{87A86A47-6FDA-4012-BF5A-8CFB9E6040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9988" y="2688919"/>
            <a:ext cx="2213472" cy="2213472"/>
          </a:xfrm>
          <a:prstGeom prst="rect">
            <a:avLst/>
          </a:prstGeom>
        </p:spPr>
      </p:pic>
    </p:spTree>
    <p:extLst>
      <p:ext uri="{BB962C8B-B14F-4D97-AF65-F5344CB8AC3E}">
        <p14:creationId xmlns:p14="http://schemas.microsoft.com/office/powerpoint/2010/main" val="139826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b="1" dirty="0">
                <a:solidFill>
                  <a:schemeClr val="accent2"/>
                </a:solidFill>
                <a:latin typeface="Raleway"/>
              </a:rPr>
              <a:t>Understanding ML Pipelines</a:t>
            </a:r>
          </a:p>
        </p:txBody>
      </p:sp>
      <p:sp>
        <p:nvSpPr>
          <p:cNvPr id="10" name="TextBox 9">
            <a:extLst>
              <a:ext uri="{FF2B5EF4-FFF2-40B4-BE49-F238E27FC236}">
                <a16:creationId xmlns:a16="http://schemas.microsoft.com/office/drawing/2014/main" id="{9ADC235D-4E01-4868-AB40-3BB3D57E7105}"/>
              </a:ext>
            </a:extLst>
          </p:cNvPr>
          <p:cNvSpPr txBox="1"/>
          <p:nvPr/>
        </p:nvSpPr>
        <p:spPr>
          <a:xfrm>
            <a:off x="433331" y="2167050"/>
            <a:ext cx="2274358" cy="369332"/>
          </a:xfrm>
          <a:prstGeom prst="rect">
            <a:avLst/>
          </a:prstGeom>
          <a:noFill/>
        </p:spPr>
        <p:txBody>
          <a:bodyPr wrap="square">
            <a:spAutoFit/>
          </a:bodyPr>
          <a:lstStyle/>
          <a:p>
            <a:r>
              <a:rPr lang="en-US" sz="1800" b="1" dirty="0">
                <a:solidFill>
                  <a:schemeClr val="tx2"/>
                </a:solidFill>
              </a:rPr>
              <a:t>Pipeline Components</a:t>
            </a:r>
          </a:p>
        </p:txBody>
      </p:sp>
      <p:pic>
        <p:nvPicPr>
          <p:cNvPr id="14" name="Picture 13">
            <a:extLst>
              <a:ext uri="{FF2B5EF4-FFF2-40B4-BE49-F238E27FC236}">
                <a16:creationId xmlns:a16="http://schemas.microsoft.com/office/drawing/2014/main" id="{87A86A47-6FDA-4012-BF5A-8CFB9E6040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9988" y="2688919"/>
            <a:ext cx="2213472" cy="2213472"/>
          </a:xfrm>
          <a:prstGeom prst="rect">
            <a:avLst/>
          </a:prstGeom>
        </p:spPr>
      </p:pic>
      <p:sp>
        <p:nvSpPr>
          <p:cNvPr id="9" name="TextBox 8">
            <a:extLst>
              <a:ext uri="{FF2B5EF4-FFF2-40B4-BE49-F238E27FC236}">
                <a16:creationId xmlns:a16="http://schemas.microsoft.com/office/drawing/2014/main" id="{1FBE2472-FA43-4A2B-B854-0F39A21E048A}"/>
              </a:ext>
            </a:extLst>
          </p:cNvPr>
          <p:cNvSpPr txBox="1"/>
          <p:nvPr/>
        </p:nvSpPr>
        <p:spPr>
          <a:xfrm>
            <a:off x="433331" y="2688919"/>
            <a:ext cx="7485551" cy="2308324"/>
          </a:xfrm>
          <a:prstGeom prst="rect">
            <a:avLst/>
          </a:prstGeom>
          <a:noFill/>
        </p:spPr>
        <p:txBody>
          <a:bodyPr wrap="square">
            <a:spAutoFit/>
          </a:bodyPr>
          <a:lstStyle/>
          <a:p>
            <a:pPr algn="l"/>
            <a:r>
              <a:rPr lang="en-US" b="0" i="0" dirty="0">
                <a:solidFill>
                  <a:srgbClr val="202124"/>
                </a:solidFill>
                <a:effectLst/>
                <a:ea typeface="Roboto" panose="02000000000000000000" pitchFamily="2" charset="0"/>
              </a:rPr>
              <a:t>Pipeline components are self-contained sets of code that perform one step in a pipeline's workflow, such as data preprocessing, data transformation, model training, etc.</a:t>
            </a:r>
          </a:p>
          <a:p>
            <a:pPr algn="l"/>
            <a:endParaRPr lang="en-US" b="0" i="0" dirty="0">
              <a:solidFill>
                <a:srgbClr val="202124"/>
              </a:solidFill>
              <a:effectLst/>
              <a:ea typeface="Roboto" panose="02000000000000000000" pitchFamily="2" charset="0"/>
            </a:endParaRPr>
          </a:p>
          <a:p>
            <a:pPr algn="l"/>
            <a:r>
              <a:rPr lang="en-US" b="0" i="0" dirty="0">
                <a:solidFill>
                  <a:srgbClr val="202124"/>
                </a:solidFill>
                <a:effectLst/>
                <a:ea typeface="Roboto" panose="02000000000000000000" pitchFamily="2" charset="0"/>
              </a:rPr>
              <a:t>Components are composed of a set of input parameters, a set of outputs, and the location of a container image. A component's container image is a package that includes the component's executable code and a definition of the environment that the code runs in.</a:t>
            </a:r>
          </a:p>
        </p:txBody>
      </p:sp>
    </p:spTree>
    <p:extLst>
      <p:ext uri="{BB962C8B-B14F-4D97-AF65-F5344CB8AC3E}">
        <p14:creationId xmlns:p14="http://schemas.microsoft.com/office/powerpoint/2010/main" val="167778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b="1" dirty="0">
                <a:solidFill>
                  <a:schemeClr val="accent2"/>
                </a:solidFill>
                <a:latin typeface="Raleway"/>
              </a:rPr>
              <a:t>What is hyperparameter tuning?</a:t>
            </a:r>
          </a:p>
        </p:txBody>
      </p:sp>
      <p:sp>
        <p:nvSpPr>
          <p:cNvPr id="7" name="TextBox 6">
            <a:extLst>
              <a:ext uri="{FF2B5EF4-FFF2-40B4-BE49-F238E27FC236}">
                <a16:creationId xmlns:a16="http://schemas.microsoft.com/office/drawing/2014/main" id="{E09B3B27-A141-4262-B6CC-6470E38ADC92}"/>
              </a:ext>
            </a:extLst>
          </p:cNvPr>
          <p:cNvSpPr txBox="1"/>
          <p:nvPr/>
        </p:nvSpPr>
        <p:spPr>
          <a:xfrm>
            <a:off x="433331" y="1202174"/>
            <a:ext cx="7836909" cy="5078313"/>
          </a:xfrm>
          <a:prstGeom prst="rect">
            <a:avLst/>
          </a:prstGeom>
          <a:noFill/>
        </p:spPr>
        <p:txBody>
          <a:bodyPr wrap="square">
            <a:spAutoFit/>
          </a:bodyPr>
          <a:lstStyle/>
          <a:p>
            <a:r>
              <a:rPr kumimoji="0" lang="en-US" altLang="en-US" b="0" u="none" strike="noStrike" cap="none" normalizeH="0" baseline="0" dirty="0">
                <a:ln>
                  <a:noFill/>
                </a:ln>
                <a:solidFill>
                  <a:srgbClr val="202124"/>
                </a:solidFill>
                <a:effectLst/>
              </a:rPr>
              <a:t>Before we see the hyperparameter tuning, first let’s see wha</a:t>
            </a:r>
            <a:r>
              <a:rPr lang="en-US" altLang="en-US" dirty="0">
                <a:solidFill>
                  <a:srgbClr val="202124"/>
                </a:solidFill>
              </a:rPr>
              <a:t>t is hyperparameter</a:t>
            </a:r>
          </a:p>
          <a:p>
            <a:endParaRPr lang="en-US" b="1" dirty="0">
              <a:solidFill>
                <a:srgbClr val="202124"/>
              </a:solidFill>
            </a:endParaRPr>
          </a:p>
          <a:p>
            <a:r>
              <a:rPr lang="en-US" b="1" dirty="0">
                <a:solidFill>
                  <a:srgbClr val="202124"/>
                </a:solidFill>
              </a:rPr>
              <a:t>What is hyperparameter?</a:t>
            </a:r>
          </a:p>
          <a:p>
            <a:endParaRPr lang="en-US" b="1" dirty="0">
              <a:solidFill>
                <a:srgbClr val="202124"/>
              </a:solidFill>
            </a:endParaRPr>
          </a:p>
          <a:p>
            <a:r>
              <a:rPr lang="en-US" b="0" i="0" dirty="0">
                <a:solidFill>
                  <a:srgbClr val="202124"/>
                </a:solidFill>
                <a:effectLst/>
              </a:rPr>
              <a:t>Hyperparameters are the ones which contains the data that govern the training process itself. </a:t>
            </a:r>
            <a:r>
              <a:rPr lang="en-US" dirty="0">
                <a:solidFill>
                  <a:srgbClr val="202124"/>
                </a:solidFill>
              </a:rPr>
              <a:t>Usually when training the model, the training application handles three types of data </a:t>
            </a:r>
          </a:p>
          <a:p>
            <a:pPr marL="342900" indent="-342900">
              <a:buFont typeface="Arial" panose="020B0604020202020204" pitchFamily="34" charset="0"/>
              <a:buChar char="•"/>
            </a:pPr>
            <a:r>
              <a:rPr lang="en-US" b="1" dirty="0">
                <a:solidFill>
                  <a:srgbClr val="202124"/>
                </a:solidFill>
              </a:rPr>
              <a:t>Input data </a:t>
            </a:r>
          </a:p>
          <a:p>
            <a:pPr marL="800100" lvl="1" indent="-342900">
              <a:buFont typeface="Arial" panose="020B0604020202020204" pitchFamily="34" charset="0"/>
              <a:buChar char="•"/>
            </a:pPr>
            <a:r>
              <a:rPr lang="en-US" b="0" i="0" dirty="0">
                <a:solidFill>
                  <a:srgbClr val="202124"/>
                </a:solidFill>
                <a:effectLst/>
              </a:rPr>
              <a:t>Used during training to configure your model to accurately make predictions about new instances of similar data. </a:t>
            </a:r>
            <a:r>
              <a:rPr lang="en-US" dirty="0">
                <a:solidFill>
                  <a:srgbClr val="202124"/>
                </a:solidFill>
              </a:rPr>
              <a:t>Never directly became part of the model</a:t>
            </a:r>
          </a:p>
          <a:p>
            <a:pPr marL="342900" indent="-342900">
              <a:buFont typeface="Arial" panose="020B0604020202020204" pitchFamily="34" charset="0"/>
              <a:buChar char="•"/>
            </a:pPr>
            <a:r>
              <a:rPr lang="en-US" b="1" dirty="0">
                <a:solidFill>
                  <a:srgbClr val="202124"/>
                </a:solidFill>
              </a:rPr>
              <a:t>The model’s parameter</a:t>
            </a:r>
          </a:p>
          <a:p>
            <a:pPr marL="800100" lvl="1" indent="-342900">
              <a:buFont typeface="Arial" panose="020B0604020202020204" pitchFamily="34" charset="0"/>
              <a:buChar char="•"/>
            </a:pPr>
            <a:r>
              <a:rPr lang="en-US" dirty="0">
                <a:solidFill>
                  <a:srgbClr val="202124"/>
                </a:solidFill>
              </a:rPr>
              <a:t>Differentiates</a:t>
            </a:r>
            <a:r>
              <a:rPr lang="en-US" b="0" i="0" dirty="0">
                <a:solidFill>
                  <a:srgbClr val="202124"/>
                </a:solidFill>
                <a:effectLst/>
              </a:rPr>
              <a:t> your particular model from other models of the same type working on similar data.</a:t>
            </a:r>
          </a:p>
          <a:p>
            <a:pPr marL="342900" indent="-342900">
              <a:buFont typeface="Arial" panose="020B0604020202020204" pitchFamily="34" charset="0"/>
              <a:buChar char="•"/>
            </a:pPr>
            <a:r>
              <a:rPr lang="en-US" b="1" dirty="0">
                <a:solidFill>
                  <a:srgbClr val="202124"/>
                </a:solidFill>
              </a:rPr>
              <a:t>The hyperparameters</a:t>
            </a:r>
          </a:p>
          <a:p>
            <a:pPr marL="800100" lvl="1" indent="-342900">
              <a:buFont typeface="Arial" panose="020B0604020202020204" pitchFamily="34" charset="0"/>
              <a:buChar char="•"/>
            </a:pPr>
            <a:r>
              <a:rPr lang="en-US" dirty="0">
                <a:solidFill>
                  <a:srgbClr val="202124"/>
                </a:solidFill>
              </a:rPr>
              <a:t>N</a:t>
            </a:r>
            <a:r>
              <a:rPr lang="en-US" b="0" i="0" dirty="0">
                <a:solidFill>
                  <a:srgbClr val="202124"/>
                </a:solidFill>
                <a:effectLst/>
              </a:rPr>
              <a:t>ot directly related to the training data. They are configuration variables. It </a:t>
            </a:r>
            <a:r>
              <a:rPr lang="en-US" dirty="0">
                <a:solidFill>
                  <a:srgbClr val="202124"/>
                </a:solidFill>
              </a:rPr>
              <a:t>is important to note that </a:t>
            </a:r>
            <a:r>
              <a:rPr lang="en-US" b="0" i="0" dirty="0">
                <a:solidFill>
                  <a:srgbClr val="202124"/>
                </a:solidFill>
                <a:effectLst/>
              </a:rPr>
              <a:t>parameters change during a training job, while hyperparameters are usually constant during a job.</a:t>
            </a:r>
            <a:endParaRPr lang="en-US" dirty="0">
              <a:solidFill>
                <a:srgbClr val="202124"/>
              </a:solidFill>
            </a:endParaRPr>
          </a:p>
        </p:txBody>
      </p:sp>
      <p:pic>
        <p:nvPicPr>
          <p:cNvPr id="10" name="Picture 9">
            <a:extLst>
              <a:ext uri="{FF2B5EF4-FFF2-40B4-BE49-F238E27FC236}">
                <a16:creationId xmlns:a16="http://schemas.microsoft.com/office/drawing/2014/main" id="{86AA58DA-06F8-48A7-A291-4DC7B7CAC8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9665" y="2497104"/>
            <a:ext cx="2403937" cy="2403937"/>
          </a:xfrm>
          <a:prstGeom prst="rect">
            <a:avLst/>
          </a:prstGeom>
        </p:spPr>
      </p:pic>
    </p:spTree>
    <p:extLst>
      <p:ext uri="{BB962C8B-B14F-4D97-AF65-F5344CB8AC3E}">
        <p14:creationId xmlns:p14="http://schemas.microsoft.com/office/powerpoint/2010/main" val="146490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b="1" dirty="0">
                <a:solidFill>
                  <a:schemeClr val="accent2"/>
                </a:solidFill>
                <a:latin typeface="Raleway"/>
              </a:rPr>
              <a:t>What is hyperparameter tuning?</a:t>
            </a:r>
          </a:p>
        </p:txBody>
      </p:sp>
      <p:sp>
        <p:nvSpPr>
          <p:cNvPr id="7" name="TextBox 6">
            <a:extLst>
              <a:ext uri="{FF2B5EF4-FFF2-40B4-BE49-F238E27FC236}">
                <a16:creationId xmlns:a16="http://schemas.microsoft.com/office/drawing/2014/main" id="{E09B3B27-A141-4262-B6CC-6470E38ADC92}"/>
              </a:ext>
            </a:extLst>
          </p:cNvPr>
          <p:cNvSpPr txBox="1"/>
          <p:nvPr/>
        </p:nvSpPr>
        <p:spPr>
          <a:xfrm>
            <a:off x="514611" y="2258814"/>
            <a:ext cx="7836909" cy="2862322"/>
          </a:xfrm>
          <a:prstGeom prst="rect">
            <a:avLst/>
          </a:prstGeom>
          <a:noFill/>
        </p:spPr>
        <p:txBody>
          <a:bodyPr wrap="square">
            <a:spAutoFit/>
          </a:bodyPr>
          <a:lstStyle/>
          <a:p>
            <a:pPr algn="l"/>
            <a:r>
              <a:rPr lang="en-US" b="0" i="0" dirty="0">
                <a:solidFill>
                  <a:srgbClr val="202124"/>
                </a:solidFill>
                <a:effectLst/>
                <a:ea typeface="Roboto" panose="02000000000000000000" pitchFamily="2" charset="0"/>
              </a:rPr>
              <a:t>Hyperparameter tuning works by running multiple </a:t>
            </a:r>
            <a:r>
              <a:rPr lang="en-US" b="0" i="1" dirty="0">
                <a:solidFill>
                  <a:srgbClr val="202124"/>
                </a:solidFill>
                <a:effectLst/>
                <a:ea typeface="Roboto" panose="02000000000000000000" pitchFamily="2" charset="0"/>
              </a:rPr>
              <a:t>trials</a:t>
            </a:r>
            <a:r>
              <a:rPr lang="en-US" b="0" i="0" dirty="0">
                <a:solidFill>
                  <a:srgbClr val="202124"/>
                </a:solidFill>
                <a:effectLst/>
                <a:ea typeface="Roboto" panose="02000000000000000000" pitchFamily="2" charset="0"/>
              </a:rPr>
              <a:t> in a single training job. Each trial is a complete execution of your training application with values for your chosen hyperparameters, set within limits you specify. When the job is finished, you can get a summary of all the trials along with the most effective configuration of values according to the criteria you specify.</a:t>
            </a:r>
          </a:p>
          <a:p>
            <a:pPr algn="l"/>
            <a:endParaRPr lang="en-US" b="0" i="0" dirty="0">
              <a:solidFill>
                <a:srgbClr val="202124"/>
              </a:solidFill>
              <a:effectLst/>
              <a:ea typeface="Roboto" panose="02000000000000000000" pitchFamily="2" charset="0"/>
            </a:endParaRPr>
          </a:p>
          <a:p>
            <a:pPr algn="l"/>
            <a:r>
              <a:rPr lang="en-US" b="0" i="0" dirty="0">
                <a:solidFill>
                  <a:srgbClr val="202124"/>
                </a:solidFill>
                <a:effectLst/>
                <a:ea typeface="Roboto" panose="02000000000000000000" pitchFamily="2" charset="0"/>
              </a:rPr>
              <a:t>Hyperparameter optimization, or hyperparameter tuning, can be a tedious task. </a:t>
            </a:r>
            <a:r>
              <a:rPr lang="en-US" b="1" i="0" dirty="0">
                <a:solidFill>
                  <a:srgbClr val="202124"/>
                </a:solidFill>
                <a:effectLst/>
                <a:ea typeface="Roboto" panose="02000000000000000000" pitchFamily="2" charset="0"/>
              </a:rPr>
              <a:t>Azure Machine Learning can automate this task for arbitrary parameterized commands with little modification to your job definition.</a:t>
            </a:r>
            <a:r>
              <a:rPr lang="en-US" b="0" i="0" dirty="0">
                <a:solidFill>
                  <a:srgbClr val="202124"/>
                </a:solidFill>
                <a:effectLst/>
                <a:ea typeface="Roboto" panose="02000000000000000000" pitchFamily="2" charset="0"/>
              </a:rPr>
              <a:t> Results are visualized in the studio.</a:t>
            </a:r>
          </a:p>
        </p:txBody>
      </p:sp>
      <p:pic>
        <p:nvPicPr>
          <p:cNvPr id="5" name="Picture 4">
            <a:extLst>
              <a:ext uri="{FF2B5EF4-FFF2-40B4-BE49-F238E27FC236}">
                <a16:creationId xmlns:a16="http://schemas.microsoft.com/office/drawing/2014/main" id="{4D1FA7A4-5E6F-489F-92EB-400F5F08C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9665" y="2497104"/>
            <a:ext cx="2403937" cy="2403937"/>
          </a:xfrm>
          <a:prstGeom prst="rect">
            <a:avLst/>
          </a:prstGeom>
        </p:spPr>
      </p:pic>
      <p:sp>
        <p:nvSpPr>
          <p:cNvPr id="10" name="TextBox 9">
            <a:extLst>
              <a:ext uri="{FF2B5EF4-FFF2-40B4-BE49-F238E27FC236}">
                <a16:creationId xmlns:a16="http://schemas.microsoft.com/office/drawing/2014/main" id="{13A33853-241A-4071-8862-7A272AF2CEDC}"/>
              </a:ext>
            </a:extLst>
          </p:cNvPr>
          <p:cNvSpPr txBox="1"/>
          <p:nvPr/>
        </p:nvSpPr>
        <p:spPr>
          <a:xfrm>
            <a:off x="514611" y="1772329"/>
            <a:ext cx="609600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02124"/>
                </a:solidFill>
                <a:effectLst/>
                <a:cs typeface="Arial" panose="020B0604020202020204" pitchFamily="34" charset="0"/>
              </a:rPr>
              <a:t>How hyperparameter tuning works?</a:t>
            </a:r>
          </a:p>
        </p:txBody>
      </p:sp>
    </p:spTree>
    <p:extLst>
      <p:ext uri="{BB962C8B-B14F-4D97-AF65-F5344CB8AC3E}">
        <p14:creationId xmlns:p14="http://schemas.microsoft.com/office/powerpoint/2010/main" val="329458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1345507" y="3158482"/>
            <a:ext cx="9500985" cy="769275"/>
          </a:xfrm>
        </p:spPr>
        <p:txBody>
          <a:bodyPr anchor="ctr"/>
          <a:lstStyle/>
          <a:p>
            <a:pPr algn="ctr"/>
            <a:r>
              <a:rPr lang="en-IN" sz="4800" dirty="0">
                <a:solidFill>
                  <a:schemeClr val="bg1">
                    <a:lumMod val="50000"/>
                  </a:schemeClr>
                </a:solidFill>
                <a:latin typeface="Raleway"/>
              </a:rPr>
              <a:t>What is Azure Machine Learning?</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FBE25131-132A-8528-BFBE-FE04294B990D}"/>
                  </a:ext>
                </a:extLst>
              </p14:cNvPr>
              <p14:cNvContentPartPr/>
              <p14:nvPr/>
            </p14:nvContentPartPr>
            <p14:xfrm>
              <a:off x="1422411" y="4002647"/>
              <a:ext cx="9785160" cy="315360"/>
            </p14:xfrm>
          </p:contentPart>
        </mc:Choice>
        <mc:Fallback>
          <p:pic>
            <p:nvPicPr>
              <p:cNvPr id="2" name="Ink 1">
                <a:extLst>
                  <a:ext uri="{FF2B5EF4-FFF2-40B4-BE49-F238E27FC236}">
                    <a16:creationId xmlns:a16="http://schemas.microsoft.com/office/drawing/2014/main" id="{FBE25131-132A-8528-BFBE-FE04294B990D}"/>
                  </a:ext>
                </a:extLst>
              </p:cNvPr>
              <p:cNvPicPr/>
              <p:nvPr/>
            </p:nvPicPr>
            <p:blipFill>
              <a:blip r:embed="rId3"/>
              <a:stretch>
                <a:fillRect/>
              </a:stretch>
            </p:blipFill>
            <p:spPr>
              <a:xfrm>
                <a:off x="1413771" y="3994007"/>
                <a:ext cx="9802800" cy="333000"/>
              </a:xfrm>
              <a:prstGeom prst="rect">
                <a:avLst/>
              </a:prstGeom>
            </p:spPr>
          </p:pic>
        </mc:Fallback>
      </mc:AlternateContent>
    </p:spTree>
    <p:extLst>
      <p:ext uri="{BB962C8B-B14F-4D97-AF65-F5344CB8AC3E}">
        <p14:creationId xmlns:p14="http://schemas.microsoft.com/office/powerpoint/2010/main" val="398911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b="1" dirty="0">
                <a:solidFill>
                  <a:schemeClr val="accent2"/>
                </a:solidFill>
                <a:latin typeface="Raleway"/>
              </a:rPr>
              <a:t>What is Azure Machine Learning?</a:t>
            </a:r>
          </a:p>
        </p:txBody>
      </p:sp>
      <p:sp>
        <p:nvSpPr>
          <p:cNvPr id="9" name="TextBox 8">
            <a:extLst>
              <a:ext uri="{FF2B5EF4-FFF2-40B4-BE49-F238E27FC236}">
                <a16:creationId xmlns:a16="http://schemas.microsoft.com/office/drawing/2014/main" id="{9668EDEC-BAF8-4176-A246-049A299EE587}"/>
              </a:ext>
            </a:extLst>
          </p:cNvPr>
          <p:cNvSpPr txBox="1"/>
          <p:nvPr/>
        </p:nvSpPr>
        <p:spPr>
          <a:xfrm>
            <a:off x="485774" y="1623495"/>
            <a:ext cx="11220450" cy="923330"/>
          </a:xfrm>
          <a:prstGeom prst="rect">
            <a:avLst/>
          </a:prstGeom>
          <a:noFill/>
        </p:spPr>
        <p:txBody>
          <a:bodyPr wrap="square">
            <a:spAutoFit/>
          </a:bodyPr>
          <a:lstStyle/>
          <a:p>
            <a:pPr algn="just"/>
            <a:r>
              <a:rPr lang="en-US" b="0" dirty="0">
                <a:solidFill>
                  <a:srgbClr val="202124"/>
                </a:solidFill>
                <a:effectLst/>
                <a:ea typeface="Roboto" panose="02000000000000000000" pitchFamily="2" charset="0"/>
              </a:rPr>
              <a:t>Azure Machine Learning is a cloud service for accelerating and managing the machine learning project lifecycle. Machine learning professionals, data scientists, and engineers can use it in their day-to-day workflows: Train and deploy models, and manage MLOps.</a:t>
            </a:r>
          </a:p>
        </p:txBody>
      </p:sp>
      <p:sp>
        <p:nvSpPr>
          <p:cNvPr id="7" name="TextBox 6">
            <a:extLst>
              <a:ext uri="{FF2B5EF4-FFF2-40B4-BE49-F238E27FC236}">
                <a16:creationId xmlns:a16="http://schemas.microsoft.com/office/drawing/2014/main" id="{C7B25C86-E737-479E-BEA7-ACA51BE7EE45}"/>
              </a:ext>
            </a:extLst>
          </p:cNvPr>
          <p:cNvSpPr txBox="1"/>
          <p:nvPr/>
        </p:nvSpPr>
        <p:spPr>
          <a:xfrm>
            <a:off x="485774" y="5043562"/>
            <a:ext cx="11220449" cy="646331"/>
          </a:xfrm>
          <a:prstGeom prst="rect">
            <a:avLst/>
          </a:prstGeom>
          <a:noFill/>
        </p:spPr>
        <p:txBody>
          <a:bodyPr wrap="square">
            <a:spAutoFit/>
          </a:bodyPr>
          <a:lstStyle/>
          <a:p>
            <a:pPr algn="just"/>
            <a:r>
              <a:rPr lang="en-US" b="0" dirty="0">
                <a:solidFill>
                  <a:srgbClr val="202124"/>
                </a:solidFill>
                <a:effectLst/>
                <a:ea typeface="Roboto" panose="02000000000000000000" pitchFamily="2" charset="0"/>
              </a:rPr>
              <a:t>You can create a model in Azure Machine Learning or use a model built from an open-source platform, such as Pytorch, TensorFlow, or scikit-learn. MLOps tools help you monitor, retrain, and redeploy models.</a:t>
            </a:r>
            <a:endParaRPr lang="en-IN" dirty="0"/>
          </a:p>
        </p:txBody>
      </p:sp>
      <p:pic>
        <p:nvPicPr>
          <p:cNvPr id="1026" name="Picture 2" descr="Azure Machine Learning: a complete toolbox for AI?">
            <a:extLst>
              <a:ext uri="{FF2B5EF4-FFF2-40B4-BE49-F238E27FC236}">
                <a16:creationId xmlns:a16="http://schemas.microsoft.com/office/drawing/2014/main" id="{33668C37-FFE4-42A0-A33C-5E9B6915EF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7258" y="2978790"/>
            <a:ext cx="1517479" cy="1632807"/>
          </a:xfrm>
          <a:prstGeom prst="rect">
            <a:avLst/>
          </a:prstGeom>
          <a:noFill/>
        </p:spPr>
      </p:pic>
    </p:spTree>
    <p:extLst>
      <p:ext uri="{BB962C8B-B14F-4D97-AF65-F5344CB8AC3E}">
        <p14:creationId xmlns:p14="http://schemas.microsoft.com/office/powerpoint/2010/main" val="104831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b="1" dirty="0">
                <a:solidFill>
                  <a:schemeClr val="accent2"/>
                </a:solidFill>
                <a:latin typeface="Raleway"/>
              </a:rPr>
              <a:t>Project Lifecycle</a:t>
            </a:r>
          </a:p>
        </p:txBody>
      </p:sp>
      <p:sp>
        <p:nvSpPr>
          <p:cNvPr id="9" name="TextBox 8">
            <a:extLst>
              <a:ext uri="{FF2B5EF4-FFF2-40B4-BE49-F238E27FC236}">
                <a16:creationId xmlns:a16="http://schemas.microsoft.com/office/drawing/2014/main" id="{9668EDEC-BAF8-4176-A246-049A299EE587}"/>
              </a:ext>
            </a:extLst>
          </p:cNvPr>
          <p:cNvSpPr txBox="1"/>
          <p:nvPr/>
        </p:nvSpPr>
        <p:spPr>
          <a:xfrm>
            <a:off x="2264139" y="1201499"/>
            <a:ext cx="7663718" cy="369332"/>
          </a:xfrm>
          <a:prstGeom prst="rect">
            <a:avLst/>
          </a:prstGeom>
          <a:noFill/>
        </p:spPr>
        <p:txBody>
          <a:bodyPr wrap="square">
            <a:spAutoFit/>
          </a:bodyPr>
          <a:lstStyle/>
          <a:p>
            <a:pPr algn="ctr"/>
            <a:r>
              <a:rPr lang="en-US" b="1" dirty="0">
                <a:solidFill>
                  <a:srgbClr val="202124"/>
                </a:solidFill>
                <a:effectLst/>
                <a:ea typeface="Roboto" panose="02000000000000000000" pitchFamily="2" charset="0"/>
              </a:rPr>
              <a:t>The project lifecycle can vary by project, but the common cycle looks like this:</a:t>
            </a:r>
          </a:p>
        </p:txBody>
      </p:sp>
      <p:pic>
        <p:nvPicPr>
          <p:cNvPr id="3" name="Picture 2">
            <a:extLst>
              <a:ext uri="{FF2B5EF4-FFF2-40B4-BE49-F238E27FC236}">
                <a16:creationId xmlns:a16="http://schemas.microsoft.com/office/drawing/2014/main" id="{BD41DCD5-7442-401A-8FC4-93264BE0A769}"/>
              </a:ext>
            </a:extLst>
          </p:cNvPr>
          <p:cNvPicPr>
            <a:picLocks noChangeAspect="1"/>
          </p:cNvPicPr>
          <p:nvPr/>
        </p:nvPicPr>
        <p:blipFill>
          <a:blip r:embed="rId3"/>
          <a:stretch>
            <a:fillRect/>
          </a:stretch>
        </p:blipFill>
        <p:spPr>
          <a:xfrm>
            <a:off x="1687488" y="1680408"/>
            <a:ext cx="8817021" cy="4700950"/>
          </a:xfrm>
          <a:prstGeom prst="rect">
            <a:avLst/>
          </a:prstGeom>
        </p:spPr>
      </p:pic>
    </p:spTree>
    <p:extLst>
      <p:ext uri="{BB962C8B-B14F-4D97-AF65-F5344CB8AC3E}">
        <p14:creationId xmlns:p14="http://schemas.microsoft.com/office/powerpoint/2010/main" val="175390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b="1" dirty="0">
                <a:solidFill>
                  <a:schemeClr val="accent2"/>
                </a:solidFill>
                <a:latin typeface="Raleway"/>
              </a:rPr>
              <a:t>What is Azure Machine Learning studio?</a:t>
            </a:r>
          </a:p>
        </p:txBody>
      </p:sp>
      <p:sp>
        <p:nvSpPr>
          <p:cNvPr id="9" name="TextBox 8">
            <a:extLst>
              <a:ext uri="{FF2B5EF4-FFF2-40B4-BE49-F238E27FC236}">
                <a16:creationId xmlns:a16="http://schemas.microsoft.com/office/drawing/2014/main" id="{9668EDEC-BAF8-4176-A246-049A299EE587}"/>
              </a:ext>
            </a:extLst>
          </p:cNvPr>
          <p:cNvSpPr txBox="1"/>
          <p:nvPr/>
        </p:nvSpPr>
        <p:spPr>
          <a:xfrm>
            <a:off x="1066794" y="1329773"/>
            <a:ext cx="10058406" cy="646331"/>
          </a:xfrm>
          <a:prstGeom prst="rect">
            <a:avLst/>
          </a:prstGeom>
          <a:noFill/>
        </p:spPr>
        <p:txBody>
          <a:bodyPr wrap="square">
            <a:spAutoFit/>
          </a:bodyPr>
          <a:lstStyle/>
          <a:p>
            <a:pPr algn="ctr"/>
            <a:r>
              <a:rPr lang="en-US" b="0" dirty="0">
                <a:solidFill>
                  <a:srgbClr val="202124"/>
                </a:solidFill>
                <a:effectLst/>
                <a:ea typeface="Roboto" panose="02000000000000000000" pitchFamily="2" charset="0"/>
              </a:rPr>
              <a:t>Azure Machine Learning studio is the web portal for data scientist developers in Azure Machine Learning. The studio combines no-code and code-first experiences for an inclusive data science platform.</a:t>
            </a:r>
          </a:p>
        </p:txBody>
      </p:sp>
      <p:pic>
        <p:nvPicPr>
          <p:cNvPr id="3" name="Picture 2">
            <a:extLst>
              <a:ext uri="{FF2B5EF4-FFF2-40B4-BE49-F238E27FC236}">
                <a16:creationId xmlns:a16="http://schemas.microsoft.com/office/drawing/2014/main" id="{483A3D5E-0B2F-4932-B8E9-94F54DDDD583}"/>
              </a:ext>
            </a:extLst>
          </p:cNvPr>
          <p:cNvPicPr>
            <a:picLocks noChangeAspect="1"/>
          </p:cNvPicPr>
          <p:nvPr/>
        </p:nvPicPr>
        <p:blipFill>
          <a:blip r:embed="rId3"/>
          <a:stretch>
            <a:fillRect/>
          </a:stretch>
        </p:blipFill>
        <p:spPr>
          <a:xfrm>
            <a:off x="2246439" y="2151682"/>
            <a:ext cx="7699115" cy="3983386"/>
          </a:xfrm>
          <a:prstGeom prst="rect">
            <a:avLst/>
          </a:prstGeom>
        </p:spPr>
      </p:pic>
    </p:spTree>
    <p:extLst>
      <p:ext uri="{BB962C8B-B14F-4D97-AF65-F5344CB8AC3E}">
        <p14:creationId xmlns:p14="http://schemas.microsoft.com/office/powerpoint/2010/main" val="158916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b="1" dirty="0">
                <a:solidFill>
                  <a:schemeClr val="accent2"/>
                </a:solidFill>
                <a:latin typeface="Raleway"/>
              </a:rPr>
              <a:t>Azure Machine Learning Projects</a:t>
            </a:r>
          </a:p>
        </p:txBody>
      </p:sp>
      <p:sp>
        <p:nvSpPr>
          <p:cNvPr id="9" name="TextBox 8">
            <a:extLst>
              <a:ext uri="{FF2B5EF4-FFF2-40B4-BE49-F238E27FC236}">
                <a16:creationId xmlns:a16="http://schemas.microsoft.com/office/drawing/2014/main" id="{9668EDEC-BAF8-4176-A246-049A299EE587}"/>
              </a:ext>
            </a:extLst>
          </p:cNvPr>
          <p:cNvSpPr txBox="1"/>
          <p:nvPr/>
        </p:nvSpPr>
        <p:spPr>
          <a:xfrm>
            <a:off x="1066794" y="1329773"/>
            <a:ext cx="10058406" cy="646331"/>
          </a:xfrm>
          <a:prstGeom prst="rect">
            <a:avLst/>
          </a:prstGeom>
          <a:noFill/>
        </p:spPr>
        <p:txBody>
          <a:bodyPr wrap="square">
            <a:spAutoFit/>
          </a:bodyPr>
          <a:lstStyle/>
          <a:p>
            <a:pPr algn="ctr"/>
            <a:r>
              <a:rPr lang="en-US" b="1" dirty="0">
                <a:solidFill>
                  <a:srgbClr val="202124"/>
                </a:solidFill>
                <a:effectLst/>
                <a:ea typeface="Roboto" panose="02000000000000000000" pitchFamily="2" charset="0"/>
              </a:rPr>
              <a:t>Notebooks</a:t>
            </a:r>
            <a:r>
              <a:rPr lang="en-US" b="0" dirty="0">
                <a:solidFill>
                  <a:srgbClr val="202124"/>
                </a:solidFill>
                <a:effectLst/>
                <a:ea typeface="Roboto" panose="02000000000000000000" pitchFamily="2" charset="0"/>
              </a:rPr>
              <a:t> - Write and run your own code in managed Jupyter Notebook servers that are directly integrated in the studio.</a:t>
            </a:r>
          </a:p>
        </p:txBody>
      </p:sp>
      <p:pic>
        <p:nvPicPr>
          <p:cNvPr id="5122" name="Picture 2">
            <a:extLst>
              <a:ext uri="{FF2B5EF4-FFF2-40B4-BE49-F238E27FC236}">
                <a16:creationId xmlns:a16="http://schemas.microsoft.com/office/drawing/2014/main" id="{7C6F3190-EAB2-4AAA-99B8-EEB14677A1E4}"/>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8460" y="2080912"/>
            <a:ext cx="7515074" cy="4258277"/>
          </a:xfrm>
          <a:prstGeom prst="rect">
            <a:avLst/>
          </a:prstGeom>
          <a:noFill/>
        </p:spPr>
      </p:pic>
    </p:spTree>
    <p:extLst>
      <p:ext uri="{BB962C8B-B14F-4D97-AF65-F5344CB8AC3E}">
        <p14:creationId xmlns:p14="http://schemas.microsoft.com/office/powerpoint/2010/main" val="272463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Placeholder 60">
            <a:extLst>
              <a:ext uri="{FF2B5EF4-FFF2-40B4-BE49-F238E27FC236}">
                <a16:creationId xmlns:a16="http://schemas.microsoft.com/office/drawing/2014/main" id="{7A733E1E-77CE-430D-A90A-A2BFB319F7F1}"/>
              </a:ext>
            </a:extLst>
          </p:cNvPr>
          <p:cNvSpPr>
            <a:spLocks noGrp="1"/>
          </p:cNvSpPr>
          <p:nvPr>
            <p:ph type="body" sz="quarter" idx="10"/>
          </p:nvPr>
        </p:nvSpPr>
        <p:spPr>
          <a:xfrm>
            <a:off x="3329431" y="429895"/>
            <a:ext cx="5551276" cy="769275"/>
          </a:xfrm>
        </p:spPr>
        <p:txBody>
          <a:bodyPr/>
          <a:lstStyle/>
          <a:p>
            <a:r>
              <a:rPr lang="en-US" dirty="0"/>
              <a:t>Agenda</a:t>
            </a:r>
          </a:p>
        </p:txBody>
      </p:sp>
      <p:grpSp>
        <p:nvGrpSpPr>
          <p:cNvPr id="11" name="Group 10">
            <a:extLst>
              <a:ext uri="{FF2B5EF4-FFF2-40B4-BE49-F238E27FC236}">
                <a16:creationId xmlns:a16="http://schemas.microsoft.com/office/drawing/2014/main" id="{1142B19A-FEF4-4885-8089-8FD07370DFC0}"/>
              </a:ext>
            </a:extLst>
          </p:cNvPr>
          <p:cNvGrpSpPr/>
          <p:nvPr/>
        </p:nvGrpSpPr>
        <p:grpSpPr>
          <a:xfrm>
            <a:off x="1797825" y="2730596"/>
            <a:ext cx="4016236" cy="612000"/>
            <a:chOff x="1705166" y="1581736"/>
            <a:chExt cx="4016236" cy="612000"/>
          </a:xfrm>
        </p:grpSpPr>
        <p:sp>
          <p:nvSpPr>
            <p:cNvPr id="42" name="Rectangle 41">
              <a:extLst>
                <a:ext uri="{FF2B5EF4-FFF2-40B4-BE49-F238E27FC236}">
                  <a16:creationId xmlns:a16="http://schemas.microsoft.com/office/drawing/2014/main" id="{425FCA0F-3CD3-4FCF-A6A3-7AB553C10102}"/>
                </a:ext>
              </a:extLst>
            </p:cNvPr>
            <p:cNvSpPr/>
            <p:nvPr/>
          </p:nvSpPr>
          <p:spPr>
            <a:xfrm>
              <a:off x="1705166" y="1581736"/>
              <a:ext cx="715620" cy="61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2400" b="1" dirty="0">
                  <a:solidFill>
                    <a:prstClr val="white"/>
                  </a:solidFill>
                  <a:latin typeface="Raleway"/>
                </a:rPr>
                <a:t>03</a:t>
              </a:r>
            </a:p>
          </p:txBody>
        </p:sp>
        <p:sp>
          <p:nvSpPr>
            <p:cNvPr id="44" name="TextBox 61">
              <a:extLst>
                <a:ext uri="{FF2B5EF4-FFF2-40B4-BE49-F238E27FC236}">
                  <a16:creationId xmlns:a16="http://schemas.microsoft.com/office/drawing/2014/main" id="{E0EC0A93-4CD1-4A8A-8EF3-35C9ADD2BC64}"/>
                </a:ext>
              </a:extLst>
            </p:cNvPr>
            <p:cNvSpPr txBox="1"/>
            <p:nvPr/>
          </p:nvSpPr>
          <p:spPr>
            <a:xfrm>
              <a:off x="2445637" y="1681652"/>
              <a:ext cx="3275765" cy="40011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prstClr val="black">
                      <a:lumMod val="50000"/>
                      <a:lumOff val="50000"/>
                    </a:prstClr>
                  </a:solidFill>
                  <a:latin typeface="Raleway"/>
                </a:rPr>
                <a:t>Process of MLOPs</a:t>
              </a:r>
            </a:p>
          </p:txBody>
        </p:sp>
      </p:grpSp>
      <p:grpSp>
        <p:nvGrpSpPr>
          <p:cNvPr id="54" name="Group 53">
            <a:extLst>
              <a:ext uri="{FF2B5EF4-FFF2-40B4-BE49-F238E27FC236}">
                <a16:creationId xmlns:a16="http://schemas.microsoft.com/office/drawing/2014/main" id="{E32553DA-2228-41D5-AAF3-088F624DAA2E}"/>
              </a:ext>
            </a:extLst>
          </p:cNvPr>
          <p:cNvGrpSpPr/>
          <p:nvPr/>
        </p:nvGrpSpPr>
        <p:grpSpPr>
          <a:xfrm>
            <a:off x="1797825" y="1665406"/>
            <a:ext cx="4137369" cy="612000"/>
            <a:chOff x="1705166" y="1581736"/>
            <a:chExt cx="4137369" cy="612000"/>
          </a:xfrm>
        </p:grpSpPr>
        <p:sp>
          <p:nvSpPr>
            <p:cNvPr id="55" name="Rectangle 54">
              <a:extLst>
                <a:ext uri="{FF2B5EF4-FFF2-40B4-BE49-F238E27FC236}">
                  <a16:creationId xmlns:a16="http://schemas.microsoft.com/office/drawing/2014/main" id="{FE8D042E-5AD7-4F71-B099-4EDACCAE8966}"/>
                </a:ext>
              </a:extLst>
            </p:cNvPr>
            <p:cNvSpPr/>
            <p:nvPr/>
          </p:nvSpPr>
          <p:spPr>
            <a:xfrm>
              <a:off x="1705166" y="1581736"/>
              <a:ext cx="715620" cy="612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2400" b="1" dirty="0">
                  <a:solidFill>
                    <a:prstClr val="white"/>
                  </a:solidFill>
                  <a:latin typeface="Raleway"/>
                </a:rPr>
                <a:t>01</a:t>
              </a:r>
            </a:p>
          </p:txBody>
        </p:sp>
        <p:sp>
          <p:nvSpPr>
            <p:cNvPr id="57" name="TextBox 61">
              <a:extLst>
                <a:ext uri="{FF2B5EF4-FFF2-40B4-BE49-F238E27FC236}">
                  <a16:creationId xmlns:a16="http://schemas.microsoft.com/office/drawing/2014/main" id="{A8242157-949B-48F7-B327-0C030E383848}"/>
                </a:ext>
              </a:extLst>
            </p:cNvPr>
            <p:cNvSpPr txBox="1"/>
            <p:nvPr/>
          </p:nvSpPr>
          <p:spPr>
            <a:xfrm>
              <a:off x="2445637" y="1689292"/>
              <a:ext cx="3396898" cy="40011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prstClr val="black">
                      <a:lumMod val="50000"/>
                      <a:lumOff val="50000"/>
                    </a:prstClr>
                  </a:solidFill>
                  <a:latin typeface="Raleway"/>
                </a:rPr>
                <a:t>What is MLOPs</a:t>
              </a:r>
            </a:p>
          </p:txBody>
        </p:sp>
      </p:grpSp>
      <p:grpSp>
        <p:nvGrpSpPr>
          <p:cNvPr id="12" name="Group 11">
            <a:extLst>
              <a:ext uri="{FF2B5EF4-FFF2-40B4-BE49-F238E27FC236}">
                <a16:creationId xmlns:a16="http://schemas.microsoft.com/office/drawing/2014/main" id="{09AAC0EF-7084-43C9-80B7-73A416FA6EBF}"/>
              </a:ext>
            </a:extLst>
          </p:cNvPr>
          <p:cNvGrpSpPr/>
          <p:nvPr/>
        </p:nvGrpSpPr>
        <p:grpSpPr>
          <a:xfrm>
            <a:off x="7002579" y="2680707"/>
            <a:ext cx="3615114" cy="707886"/>
            <a:chOff x="6423768" y="1553213"/>
            <a:chExt cx="3615114" cy="707886"/>
          </a:xfrm>
        </p:grpSpPr>
        <p:sp>
          <p:nvSpPr>
            <p:cNvPr id="39" name="Rectangle 38">
              <a:extLst>
                <a:ext uri="{FF2B5EF4-FFF2-40B4-BE49-F238E27FC236}">
                  <a16:creationId xmlns:a16="http://schemas.microsoft.com/office/drawing/2014/main" id="{41B6E695-EDEA-4268-8946-9AC9AF07F21A}"/>
                </a:ext>
              </a:extLst>
            </p:cNvPr>
            <p:cNvSpPr/>
            <p:nvPr/>
          </p:nvSpPr>
          <p:spPr>
            <a:xfrm>
              <a:off x="6423768" y="1599665"/>
              <a:ext cx="715620" cy="61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2400" b="1" dirty="0">
                  <a:solidFill>
                    <a:prstClr val="white"/>
                  </a:solidFill>
                  <a:latin typeface="Raleway"/>
                </a:rPr>
                <a:t>04</a:t>
              </a:r>
            </a:p>
          </p:txBody>
        </p:sp>
        <p:sp>
          <p:nvSpPr>
            <p:cNvPr id="50" name="TextBox 67">
              <a:extLst>
                <a:ext uri="{FF2B5EF4-FFF2-40B4-BE49-F238E27FC236}">
                  <a16:creationId xmlns:a16="http://schemas.microsoft.com/office/drawing/2014/main" id="{5A4FD135-835F-429E-9BCE-F56FCD14A3B7}"/>
                </a:ext>
              </a:extLst>
            </p:cNvPr>
            <p:cNvSpPr txBox="1"/>
            <p:nvPr/>
          </p:nvSpPr>
          <p:spPr>
            <a:xfrm>
              <a:off x="7136321" y="1553213"/>
              <a:ext cx="2902561" cy="70788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prstClr val="black">
                      <a:lumMod val="50000"/>
                      <a:lumOff val="50000"/>
                    </a:prstClr>
                  </a:solidFill>
                  <a:latin typeface="Raleway"/>
                </a:rPr>
                <a:t>Azure Machine Learning</a:t>
              </a:r>
            </a:p>
          </p:txBody>
        </p:sp>
      </p:grpSp>
      <p:grpSp>
        <p:nvGrpSpPr>
          <p:cNvPr id="59" name="Group 58">
            <a:extLst>
              <a:ext uri="{FF2B5EF4-FFF2-40B4-BE49-F238E27FC236}">
                <a16:creationId xmlns:a16="http://schemas.microsoft.com/office/drawing/2014/main" id="{F64E4A9C-D9C9-4845-8906-EB4F605395CF}"/>
              </a:ext>
            </a:extLst>
          </p:cNvPr>
          <p:cNvGrpSpPr/>
          <p:nvPr/>
        </p:nvGrpSpPr>
        <p:grpSpPr>
          <a:xfrm>
            <a:off x="7002112" y="1635414"/>
            <a:ext cx="3421750" cy="707886"/>
            <a:chOff x="6423768" y="1570723"/>
            <a:chExt cx="3421750" cy="707886"/>
          </a:xfrm>
        </p:grpSpPr>
        <p:sp>
          <p:nvSpPr>
            <p:cNvPr id="60" name="Rectangle 59">
              <a:extLst>
                <a:ext uri="{FF2B5EF4-FFF2-40B4-BE49-F238E27FC236}">
                  <a16:creationId xmlns:a16="http://schemas.microsoft.com/office/drawing/2014/main" id="{76A183B1-A59F-4594-949E-2C668498C1F0}"/>
                </a:ext>
              </a:extLst>
            </p:cNvPr>
            <p:cNvSpPr/>
            <p:nvPr/>
          </p:nvSpPr>
          <p:spPr>
            <a:xfrm>
              <a:off x="6423768" y="1599665"/>
              <a:ext cx="71562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2400" b="1" dirty="0">
                  <a:solidFill>
                    <a:prstClr val="white"/>
                  </a:solidFill>
                  <a:latin typeface="Raleway"/>
                </a:rPr>
                <a:t>02</a:t>
              </a:r>
            </a:p>
          </p:txBody>
        </p:sp>
        <p:sp>
          <p:nvSpPr>
            <p:cNvPr id="62" name="TextBox 67">
              <a:extLst>
                <a:ext uri="{FF2B5EF4-FFF2-40B4-BE49-F238E27FC236}">
                  <a16:creationId xmlns:a16="http://schemas.microsoft.com/office/drawing/2014/main" id="{7E011629-4AD0-4670-A4AC-C75E26EB6DE8}"/>
                </a:ext>
              </a:extLst>
            </p:cNvPr>
            <p:cNvSpPr txBox="1"/>
            <p:nvPr/>
          </p:nvSpPr>
          <p:spPr>
            <a:xfrm>
              <a:off x="7144594" y="1570723"/>
              <a:ext cx="2700924" cy="70788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prstClr val="black">
                      <a:lumMod val="50000"/>
                      <a:lumOff val="50000"/>
                    </a:prstClr>
                  </a:solidFill>
                  <a:latin typeface="Raleway"/>
                </a:rPr>
                <a:t>Why do you need MLOPs</a:t>
              </a:r>
            </a:p>
          </p:txBody>
        </p:sp>
      </p:grpSp>
    </p:spTree>
    <p:extLst>
      <p:ext uri="{BB962C8B-B14F-4D97-AF65-F5344CB8AC3E}">
        <p14:creationId xmlns:p14="http://schemas.microsoft.com/office/powerpoint/2010/main" val="216865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b="1" dirty="0">
                <a:solidFill>
                  <a:schemeClr val="accent2"/>
                </a:solidFill>
                <a:latin typeface="Raleway"/>
              </a:rPr>
              <a:t>Azure Machine Learning Projects</a:t>
            </a:r>
          </a:p>
        </p:txBody>
      </p:sp>
      <p:sp>
        <p:nvSpPr>
          <p:cNvPr id="9" name="TextBox 8">
            <a:extLst>
              <a:ext uri="{FF2B5EF4-FFF2-40B4-BE49-F238E27FC236}">
                <a16:creationId xmlns:a16="http://schemas.microsoft.com/office/drawing/2014/main" id="{9668EDEC-BAF8-4176-A246-049A299EE587}"/>
              </a:ext>
            </a:extLst>
          </p:cNvPr>
          <p:cNvSpPr txBox="1"/>
          <p:nvPr/>
        </p:nvSpPr>
        <p:spPr>
          <a:xfrm>
            <a:off x="1066794" y="1329773"/>
            <a:ext cx="10058406" cy="646331"/>
          </a:xfrm>
          <a:prstGeom prst="rect">
            <a:avLst/>
          </a:prstGeom>
          <a:noFill/>
        </p:spPr>
        <p:txBody>
          <a:bodyPr wrap="square">
            <a:spAutoFit/>
          </a:bodyPr>
          <a:lstStyle/>
          <a:p>
            <a:pPr algn="ctr"/>
            <a:r>
              <a:rPr lang="en-US" b="1" dirty="0">
                <a:solidFill>
                  <a:srgbClr val="202124"/>
                </a:solidFill>
                <a:effectLst/>
                <a:ea typeface="Roboto" panose="02000000000000000000" pitchFamily="2" charset="0"/>
              </a:rPr>
              <a:t>Azure ML Designer</a:t>
            </a:r>
            <a:r>
              <a:rPr lang="en-US" b="0" dirty="0">
                <a:solidFill>
                  <a:srgbClr val="202124"/>
                </a:solidFill>
                <a:effectLst/>
                <a:ea typeface="Roboto" panose="02000000000000000000" pitchFamily="2" charset="0"/>
              </a:rPr>
              <a:t> - Use the designer to train and deploy machine learning models without writing any code. Drag and drop datasets and modules to create ML pipelines.</a:t>
            </a:r>
          </a:p>
        </p:txBody>
      </p:sp>
      <p:pic>
        <p:nvPicPr>
          <p:cNvPr id="7170" name="Picture 2">
            <a:extLst>
              <a:ext uri="{FF2B5EF4-FFF2-40B4-BE49-F238E27FC236}">
                <a16:creationId xmlns:a16="http://schemas.microsoft.com/office/drawing/2014/main" id="{7A5AFD1A-3051-4440-9C46-BE927B2BAC2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59210" y="2080912"/>
            <a:ext cx="7273574" cy="4258277"/>
          </a:xfrm>
          <a:prstGeom prst="rect">
            <a:avLst/>
          </a:prstGeom>
          <a:noFill/>
        </p:spPr>
      </p:pic>
    </p:spTree>
    <p:extLst>
      <p:ext uri="{BB962C8B-B14F-4D97-AF65-F5344CB8AC3E}">
        <p14:creationId xmlns:p14="http://schemas.microsoft.com/office/powerpoint/2010/main" val="20641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b="1" dirty="0">
                <a:solidFill>
                  <a:schemeClr val="accent2"/>
                </a:solidFill>
                <a:latin typeface="Raleway"/>
              </a:rPr>
              <a:t>Azure Machine Learning Projects</a:t>
            </a:r>
          </a:p>
        </p:txBody>
      </p:sp>
      <p:sp>
        <p:nvSpPr>
          <p:cNvPr id="9" name="TextBox 8">
            <a:extLst>
              <a:ext uri="{FF2B5EF4-FFF2-40B4-BE49-F238E27FC236}">
                <a16:creationId xmlns:a16="http://schemas.microsoft.com/office/drawing/2014/main" id="{9668EDEC-BAF8-4176-A246-049A299EE587}"/>
              </a:ext>
            </a:extLst>
          </p:cNvPr>
          <p:cNvSpPr txBox="1"/>
          <p:nvPr/>
        </p:nvSpPr>
        <p:spPr>
          <a:xfrm>
            <a:off x="1066794" y="1329773"/>
            <a:ext cx="10058406" cy="369332"/>
          </a:xfrm>
          <a:prstGeom prst="rect">
            <a:avLst/>
          </a:prstGeom>
          <a:noFill/>
        </p:spPr>
        <p:txBody>
          <a:bodyPr wrap="square">
            <a:spAutoFit/>
          </a:bodyPr>
          <a:lstStyle/>
          <a:p>
            <a:pPr algn="ctr"/>
            <a:r>
              <a:rPr lang="en-US" b="1" dirty="0">
                <a:solidFill>
                  <a:srgbClr val="202124"/>
                </a:solidFill>
                <a:effectLst/>
                <a:ea typeface="Roboto" panose="02000000000000000000" pitchFamily="2" charset="0"/>
              </a:rPr>
              <a:t>Automated ML UI</a:t>
            </a:r>
            <a:r>
              <a:rPr lang="en-US" b="0" dirty="0">
                <a:solidFill>
                  <a:srgbClr val="202124"/>
                </a:solidFill>
                <a:effectLst/>
                <a:ea typeface="Roboto" panose="02000000000000000000" pitchFamily="2" charset="0"/>
              </a:rPr>
              <a:t> - Learn how to create automated ML experiments with an easy-to-use interface.</a:t>
            </a:r>
          </a:p>
        </p:txBody>
      </p:sp>
      <p:pic>
        <p:nvPicPr>
          <p:cNvPr id="8194" name="Picture 2">
            <a:extLst>
              <a:ext uri="{FF2B5EF4-FFF2-40B4-BE49-F238E27FC236}">
                <a16:creationId xmlns:a16="http://schemas.microsoft.com/office/drawing/2014/main" id="{1555E786-546B-4C3C-8382-97C91988A4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5569" y="1758432"/>
            <a:ext cx="6860856" cy="4565450"/>
          </a:xfrm>
          <a:prstGeom prst="rect">
            <a:avLst/>
          </a:prstGeom>
          <a:noFill/>
        </p:spPr>
      </p:pic>
    </p:spTree>
    <p:extLst>
      <p:ext uri="{BB962C8B-B14F-4D97-AF65-F5344CB8AC3E}">
        <p14:creationId xmlns:p14="http://schemas.microsoft.com/office/powerpoint/2010/main" val="180640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b="1" dirty="0">
                <a:solidFill>
                  <a:schemeClr val="accent2"/>
                </a:solidFill>
                <a:latin typeface="Raleway"/>
              </a:rPr>
              <a:t>Azure Machine Learning Architecture</a:t>
            </a:r>
          </a:p>
        </p:txBody>
      </p:sp>
      <p:pic>
        <p:nvPicPr>
          <p:cNvPr id="3" name="Picture 2">
            <a:extLst>
              <a:ext uri="{FF2B5EF4-FFF2-40B4-BE49-F238E27FC236}">
                <a16:creationId xmlns:a16="http://schemas.microsoft.com/office/drawing/2014/main" id="{5315C6E6-D52E-48FE-847F-EE2BCE9582C6}"/>
              </a:ext>
            </a:extLst>
          </p:cNvPr>
          <p:cNvPicPr>
            <a:picLocks noChangeAspect="1"/>
          </p:cNvPicPr>
          <p:nvPr/>
        </p:nvPicPr>
        <p:blipFill rotWithShape="1">
          <a:blip r:embed="rId3"/>
          <a:srcRect t="438"/>
          <a:stretch/>
        </p:blipFill>
        <p:spPr>
          <a:xfrm>
            <a:off x="556784" y="1114425"/>
            <a:ext cx="11078432" cy="5300165"/>
          </a:xfrm>
          <a:prstGeom prst="rect">
            <a:avLst/>
          </a:prstGeom>
        </p:spPr>
      </p:pic>
    </p:spTree>
    <p:extLst>
      <p:ext uri="{BB962C8B-B14F-4D97-AF65-F5344CB8AC3E}">
        <p14:creationId xmlns:p14="http://schemas.microsoft.com/office/powerpoint/2010/main" val="1149364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b="1" dirty="0">
                <a:solidFill>
                  <a:schemeClr val="accent2"/>
                </a:solidFill>
                <a:latin typeface="Raleway"/>
              </a:rPr>
              <a:t>Azure Machine Learning Architecture</a:t>
            </a:r>
          </a:p>
        </p:txBody>
      </p:sp>
      <p:sp>
        <p:nvSpPr>
          <p:cNvPr id="4" name="TextBox 3">
            <a:extLst>
              <a:ext uri="{FF2B5EF4-FFF2-40B4-BE49-F238E27FC236}">
                <a16:creationId xmlns:a16="http://schemas.microsoft.com/office/drawing/2014/main" id="{1A80EFBC-D6E7-4574-A00D-CB74CF8F0E68}"/>
              </a:ext>
            </a:extLst>
          </p:cNvPr>
          <p:cNvSpPr txBox="1"/>
          <p:nvPr/>
        </p:nvSpPr>
        <p:spPr>
          <a:xfrm>
            <a:off x="485773" y="1481279"/>
            <a:ext cx="11220450" cy="2308324"/>
          </a:xfrm>
          <a:prstGeom prst="rect">
            <a:avLst/>
          </a:prstGeom>
          <a:noFill/>
        </p:spPr>
        <p:txBody>
          <a:bodyPr wrap="square">
            <a:spAutoFit/>
          </a:bodyPr>
          <a:lstStyle/>
          <a:p>
            <a:pPr algn="just"/>
            <a:r>
              <a:rPr lang="en-US" b="1" dirty="0">
                <a:solidFill>
                  <a:srgbClr val="202124"/>
                </a:solidFill>
                <a:effectLst/>
                <a:ea typeface="Roboto" panose="02000000000000000000" pitchFamily="2" charset="0"/>
              </a:rPr>
              <a:t>Computes </a:t>
            </a:r>
            <a:r>
              <a:rPr lang="en-US" dirty="0">
                <a:solidFill>
                  <a:srgbClr val="202124"/>
                </a:solidFill>
                <a:effectLst/>
                <a:ea typeface="Roboto" panose="02000000000000000000" pitchFamily="2" charset="0"/>
              </a:rPr>
              <a:t>- A compute target is any machine or set of machines you use to run your training script or host your service deployment. You can use your local machine or a remote compute resource as a compute target </a:t>
            </a:r>
          </a:p>
          <a:p>
            <a:pPr algn="just"/>
            <a:endParaRPr lang="en-US" b="1" dirty="0">
              <a:solidFill>
                <a:srgbClr val="202124"/>
              </a:solidFill>
              <a:ea typeface="Roboto" panose="02000000000000000000" pitchFamily="2" charset="0"/>
            </a:endParaRPr>
          </a:p>
          <a:p>
            <a:pPr marL="285750" indent="-285750" algn="just">
              <a:buFont typeface="Arial" panose="020B0604020202020204" pitchFamily="34" charset="0"/>
              <a:buChar char="•"/>
            </a:pPr>
            <a:r>
              <a:rPr lang="en-US" dirty="0">
                <a:solidFill>
                  <a:srgbClr val="202124"/>
                </a:solidFill>
                <a:effectLst/>
                <a:ea typeface="Roboto" panose="02000000000000000000" pitchFamily="2" charset="0"/>
              </a:rPr>
              <a:t>Compute instance: A compute instance is a VM that includes multiple tools and environments installed for machine learning. The primary use of a compute instance is for your development workstation.</a:t>
            </a:r>
          </a:p>
          <a:p>
            <a:pPr marL="285750" indent="-285750" algn="just">
              <a:buFont typeface="Arial" panose="020B0604020202020204" pitchFamily="34" charset="0"/>
              <a:buChar char="•"/>
            </a:pPr>
            <a:endParaRPr lang="en-US" dirty="0">
              <a:solidFill>
                <a:srgbClr val="202124"/>
              </a:solidFill>
              <a:ea typeface="Roboto" panose="02000000000000000000" pitchFamily="2" charset="0"/>
            </a:endParaRPr>
          </a:p>
          <a:p>
            <a:pPr marL="285750" indent="-285750" algn="just">
              <a:buFont typeface="Arial" panose="020B0604020202020204" pitchFamily="34" charset="0"/>
              <a:buChar char="•"/>
            </a:pPr>
            <a:r>
              <a:rPr lang="en-US" dirty="0">
                <a:solidFill>
                  <a:srgbClr val="202124"/>
                </a:solidFill>
                <a:effectLst/>
                <a:ea typeface="Roboto" panose="02000000000000000000" pitchFamily="2" charset="0"/>
              </a:rPr>
              <a:t>Compute clusters: Compute clusters are a cluster of VMs with multi-node scaling capabilities. Compute clusters are better suited for compute targets for large jobs and production.</a:t>
            </a:r>
          </a:p>
        </p:txBody>
      </p:sp>
      <p:pic>
        <p:nvPicPr>
          <p:cNvPr id="5" name="Picture 4">
            <a:extLst>
              <a:ext uri="{FF2B5EF4-FFF2-40B4-BE49-F238E27FC236}">
                <a16:creationId xmlns:a16="http://schemas.microsoft.com/office/drawing/2014/main" id="{44C6749D-63FD-40CA-B5A2-1140C7D3D8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6007" y="4222559"/>
            <a:ext cx="1879983" cy="1879983"/>
          </a:xfrm>
          <a:prstGeom prst="rect">
            <a:avLst/>
          </a:prstGeom>
        </p:spPr>
      </p:pic>
    </p:spTree>
    <p:extLst>
      <p:ext uri="{BB962C8B-B14F-4D97-AF65-F5344CB8AC3E}">
        <p14:creationId xmlns:p14="http://schemas.microsoft.com/office/powerpoint/2010/main" val="271044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1345507" y="2523764"/>
            <a:ext cx="9500985" cy="2038712"/>
          </a:xfrm>
        </p:spPr>
        <p:txBody>
          <a:bodyPr anchor="ctr"/>
          <a:lstStyle/>
          <a:p>
            <a:pPr algn="ctr"/>
            <a:r>
              <a:rPr lang="en-IN" sz="4800" dirty="0">
                <a:solidFill>
                  <a:schemeClr val="bg1">
                    <a:lumMod val="50000"/>
                  </a:schemeClr>
                </a:solidFill>
                <a:latin typeface="Raleway"/>
              </a:rPr>
              <a:t>Azure ML Designer Demo</a:t>
            </a:r>
          </a:p>
        </p:txBody>
      </p:sp>
    </p:spTree>
    <p:extLst>
      <p:ext uri="{BB962C8B-B14F-4D97-AF65-F5344CB8AC3E}">
        <p14:creationId xmlns:p14="http://schemas.microsoft.com/office/powerpoint/2010/main" val="66331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b="1" dirty="0">
                <a:solidFill>
                  <a:schemeClr val="accent2"/>
                </a:solidFill>
                <a:latin typeface="Raleway"/>
              </a:rPr>
              <a:t>Azure ML Designer Demo</a:t>
            </a:r>
          </a:p>
        </p:txBody>
      </p:sp>
      <p:sp>
        <p:nvSpPr>
          <p:cNvPr id="4" name="TextBox 3">
            <a:extLst>
              <a:ext uri="{FF2B5EF4-FFF2-40B4-BE49-F238E27FC236}">
                <a16:creationId xmlns:a16="http://schemas.microsoft.com/office/drawing/2014/main" id="{1A80EFBC-D6E7-4574-A00D-CB74CF8F0E68}"/>
              </a:ext>
            </a:extLst>
          </p:cNvPr>
          <p:cNvSpPr txBox="1"/>
          <p:nvPr/>
        </p:nvSpPr>
        <p:spPr>
          <a:xfrm>
            <a:off x="2968486" y="1391827"/>
            <a:ext cx="6255028" cy="461665"/>
          </a:xfrm>
          <a:prstGeom prst="rect">
            <a:avLst/>
          </a:prstGeom>
          <a:noFill/>
        </p:spPr>
        <p:txBody>
          <a:bodyPr wrap="square">
            <a:spAutoFit/>
          </a:bodyPr>
          <a:lstStyle/>
          <a:p>
            <a:pPr algn="ctr"/>
            <a:r>
              <a:rPr lang="en-US" sz="2400" b="1" dirty="0">
                <a:solidFill>
                  <a:srgbClr val="202124"/>
                </a:solidFill>
                <a:effectLst/>
                <a:ea typeface="Roboto" panose="02000000000000000000" pitchFamily="2" charset="0"/>
              </a:rPr>
              <a:t>Regression - Automobile Pric</a:t>
            </a:r>
            <a:r>
              <a:rPr lang="en-US" sz="2400" b="1" dirty="0">
                <a:solidFill>
                  <a:srgbClr val="202124"/>
                </a:solidFill>
                <a:ea typeface="Roboto" panose="02000000000000000000" pitchFamily="2" charset="0"/>
              </a:rPr>
              <a:t>e </a:t>
            </a:r>
            <a:r>
              <a:rPr lang="en-US" sz="2400" b="1" dirty="0">
                <a:solidFill>
                  <a:srgbClr val="202124"/>
                </a:solidFill>
                <a:effectLst/>
                <a:ea typeface="Roboto" panose="02000000000000000000" pitchFamily="2" charset="0"/>
              </a:rPr>
              <a:t>Prediction</a:t>
            </a:r>
            <a:endParaRPr lang="en-US" sz="2400" dirty="0">
              <a:solidFill>
                <a:srgbClr val="202124"/>
              </a:solidFill>
              <a:effectLst/>
              <a:ea typeface="Roboto" panose="02000000000000000000" pitchFamily="2" charset="0"/>
            </a:endParaRPr>
          </a:p>
        </p:txBody>
      </p:sp>
      <p:sp>
        <p:nvSpPr>
          <p:cNvPr id="6" name="TextBox 5">
            <a:extLst>
              <a:ext uri="{FF2B5EF4-FFF2-40B4-BE49-F238E27FC236}">
                <a16:creationId xmlns:a16="http://schemas.microsoft.com/office/drawing/2014/main" id="{EFF2E12C-109F-479C-A5D0-EEFED00D7177}"/>
              </a:ext>
            </a:extLst>
          </p:cNvPr>
          <p:cNvSpPr txBox="1"/>
          <p:nvPr/>
        </p:nvSpPr>
        <p:spPr>
          <a:xfrm>
            <a:off x="1885122" y="2271900"/>
            <a:ext cx="8421756" cy="2308324"/>
          </a:xfrm>
          <a:prstGeom prst="rect">
            <a:avLst/>
          </a:prstGeom>
          <a:noFill/>
        </p:spPr>
        <p:txBody>
          <a:bodyPr wrap="square">
            <a:spAutoFit/>
          </a:bodyPr>
          <a:lstStyle/>
          <a:p>
            <a:pPr algn="ctr"/>
            <a:r>
              <a:rPr lang="en-US" dirty="0">
                <a:solidFill>
                  <a:srgbClr val="202124"/>
                </a:solidFill>
                <a:effectLst/>
                <a:ea typeface="Roboto" panose="02000000000000000000" pitchFamily="2" charset="0"/>
              </a:rPr>
              <a:t>We will be creating a no-code regression model using Azure ML Designer. </a:t>
            </a:r>
            <a:r>
              <a:rPr lang="en-US" dirty="0">
                <a:solidFill>
                  <a:srgbClr val="202124"/>
                </a:solidFill>
                <a:ea typeface="Roboto" panose="02000000000000000000" pitchFamily="2" charset="0"/>
              </a:rPr>
              <a:t>Below are the things we will learn from this demo</a:t>
            </a:r>
            <a:endParaRPr lang="en-US" dirty="0">
              <a:solidFill>
                <a:srgbClr val="202124"/>
              </a:solidFill>
              <a:effectLst/>
              <a:ea typeface="Roboto" panose="02000000000000000000" pitchFamily="2" charset="0"/>
            </a:endParaRPr>
          </a:p>
          <a:p>
            <a:pPr algn="ctr"/>
            <a:endParaRPr lang="en-US" dirty="0">
              <a:solidFill>
                <a:srgbClr val="202124"/>
              </a:solidFill>
              <a:ea typeface="Roboto" panose="02000000000000000000" pitchFamily="2" charset="0"/>
            </a:endParaRPr>
          </a:p>
          <a:p>
            <a:pPr marL="285750" indent="-285750">
              <a:buFont typeface="Arial" panose="020B0604020202020204" pitchFamily="34" charset="0"/>
              <a:buChar char="•"/>
            </a:pPr>
            <a:r>
              <a:rPr lang="en-US" dirty="0">
                <a:solidFill>
                  <a:srgbClr val="202124"/>
                </a:solidFill>
                <a:effectLst/>
                <a:ea typeface="Roboto" panose="02000000000000000000" pitchFamily="2" charset="0"/>
              </a:rPr>
              <a:t>Create a new pipeline.</a:t>
            </a:r>
          </a:p>
          <a:p>
            <a:pPr marL="285750" indent="-285750">
              <a:buFont typeface="Arial" panose="020B0604020202020204" pitchFamily="34" charset="0"/>
              <a:buChar char="•"/>
            </a:pPr>
            <a:r>
              <a:rPr lang="en-US" dirty="0">
                <a:solidFill>
                  <a:srgbClr val="202124"/>
                </a:solidFill>
                <a:effectLst/>
                <a:ea typeface="Roboto" panose="02000000000000000000" pitchFamily="2" charset="0"/>
              </a:rPr>
              <a:t>Import data.</a:t>
            </a:r>
          </a:p>
          <a:p>
            <a:pPr marL="285750" indent="-285750">
              <a:buFont typeface="Arial" panose="020B0604020202020204" pitchFamily="34" charset="0"/>
              <a:buChar char="•"/>
            </a:pPr>
            <a:r>
              <a:rPr lang="en-US" dirty="0">
                <a:solidFill>
                  <a:srgbClr val="202124"/>
                </a:solidFill>
                <a:effectLst/>
                <a:ea typeface="Roboto" panose="02000000000000000000" pitchFamily="2" charset="0"/>
              </a:rPr>
              <a:t>Prepare data.</a:t>
            </a:r>
          </a:p>
          <a:p>
            <a:pPr marL="285750" indent="-285750">
              <a:buFont typeface="Arial" panose="020B0604020202020204" pitchFamily="34" charset="0"/>
              <a:buChar char="•"/>
            </a:pPr>
            <a:r>
              <a:rPr lang="en-US" dirty="0">
                <a:solidFill>
                  <a:srgbClr val="202124"/>
                </a:solidFill>
                <a:effectLst/>
                <a:ea typeface="Roboto" panose="02000000000000000000" pitchFamily="2" charset="0"/>
              </a:rPr>
              <a:t>Train a machine learning model.</a:t>
            </a:r>
          </a:p>
          <a:p>
            <a:pPr marL="285750" indent="-285750">
              <a:buFont typeface="Arial" panose="020B0604020202020204" pitchFamily="34" charset="0"/>
              <a:buChar char="•"/>
            </a:pPr>
            <a:r>
              <a:rPr lang="en-US" dirty="0">
                <a:solidFill>
                  <a:srgbClr val="202124"/>
                </a:solidFill>
                <a:effectLst/>
                <a:ea typeface="Roboto" panose="02000000000000000000" pitchFamily="2" charset="0"/>
              </a:rPr>
              <a:t>Evaluate a machine learning model.</a:t>
            </a:r>
          </a:p>
        </p:txBody>
      </p:sp>
    </p:spTree>
    <p:extLst>
      <p:ext uri="{BB962C8B-B14F-4D97-AF65-F5344CB8AC3E}">
        <p14:creationId xmlns:p14="http://schemas.microsoft.com/office/powerpoint/2010/main" val="243536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1345507" y="3158482"/>
            <a:ext cx="9500985" cy="769275"/>
          </a:xfrm>
        </p:spPr>
        <p:txBody>
          <a:bodyPr anchor="ctr"/>
          <a:lstStyle/>
          <a:p>
            <a:pPr algn="ctr"/>
            <a:r>
              <a:rPr lang="en-IN" sz="4800" dirty="0">
                <a:solidFill>
                  <a:schemeClr val="bg1">
                    <a:lumMod val="50000"/>
                  </a:schemeClr>
                </a:solidFill>
                <a:latin typeface="Raleway"/>
              </a:rPr>
              <a:t>Azure MLOps Project</a:t>
            </a:r>
          </a:p>
        </p:txBody>
      </p:sp>
    </p:spTree>
    <p:extLst>
      <p:ext uri="{BB962C8B-B14F-4D97-AF65-F5344CB8AC3E}">
        <p14:creationId xmlns:p14="http://schemas.microsoft.com/office/powerpoint/2010/main" val="298613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2ADE01-946F-4052-90AD-2BE245388AA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02667" y="476608"/>
            <a:ext cx="3386667" cy="1180563"/>
          </a:xfrm>
          <a:prstGeom prst="rect">
            <a:avLst/>
          </a:prstGeom>
        </p:spPr>
      </p:pic>
      <p:grpSp>
        <p:nvGrpSpPr>
          <p:cNvPr id="11" name="Group 10">
            <a:extLst>
              <a:ext uri="{FF2B5EF4-FFF2-40B4-BE49-F238E27FC236}">
                <a16:creationId xmlns:a16="http://schemas.microsoft.com/office/drawing/2014/main" id="{1B9B9199-166E-4BFD-9B85-5CA80213BE93}"/>
              </a:ext>
            </a:extLst>
          </p:cNvPr>
          <p:cNvGrpSpPr/>
          <p:nvPr/>
        </p:nvGrpSpPr>
        <p:grpSpPr>
          <a:xfrm>
            <a:off x="1233192" y="2207553"/>
            <a:ext cx="9697359" cy="4111463"/>
            <a:chOff x="591670" y="2090218"/>
            <a:chExt cx="10675867" cy="4526327"/>
          </a:xfrm>
        </p:grpSpPr>
        <p:pic>
          <p:nvPicPr>
            <p:cNvPr id="12" name="Picture 11">
              <a:extLst>
                <a:ext uri="{FF2B5EF4-FFF2-40B4-BE49-F238E27FC236}">
                  <a16:creationId xmlns:a16="http://schemas.microsoft.com/office/drawing/2014/main" id="{8792E514-88A8-44EC-8F50-1004CFC1F2BD}"/>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3663" b="10935"/>
            <a:stretch/>
          </p:blipFill>
          <p:spPr>
            <a:xfrm>
              <a:off x="591670" y="2090218"/>
              <a:ext cx="10652248" cy="4526327"/>
            </a:xfrm>
            <a:prstGeom prst="rect">
              <a:avLst/>
            </a:prstGeom>
          </p:spPr>
        </p:pic>
        <p:sp>
          <p:nvSpPr>
            <p:cNvPr id="13" name="TextBox 12">
              <a:extLst>
                <a:ext uri="{FF2B5EF4-FFF2-40B4-BE49-F238E27FC236}">
                  <a16:creationId xmlns:a16="http://schemas.microsoft.com/office/drawing/2014/main" id="{95982313-48B0-4D9B-8370-9FF41CF8F19E}"/>
                </a:ext>
              </a:extLst>
            </p:cNvPr>
            <p:cNvSpPr txBox="1"/>
            <p:nvPr/>
          </p:nvSpPr>
          <p:spPr>
            <a:xfrm>
              <a:off x="6880642" y="2451478"/>
              <a:ext cx="2973963" cy="406599"/>
            </a:xfrm>
            <a:prstGeom prst="rect">
              <a:avLst/>
            </a:prstGeom>
            <a:noFill/>
          </p:spPr>
          <p:txBody>
            <a:bodyPr wrap="none" rtlCol="0">
              <a:spAutoFit/>
            </a:bodyPr>
            <a:lstStyle/>
            <a:p>
              <a:pPr defTabSz="914377"/>
              <a:r>
                <a:rPr lang="en-US" b="1" dirty="0">
                  <a:solidFill>
                    <a:srgbClr val="F07F09"/>
                  </a:solidFill>
                  <a:latin typeface="Raleway"/>
                </a:rPr>
                <a:t>India: +91-7022374614</a:t>
              </a:r>
            </a:p>
          </p:txBody>
        </p:sp>
        <p:sp>
          <p:nvSpPr>
            <p:cNvPr id="14" name="TextBox 13">
              <a:extLst>
                <a:ext uri="{FF2B5EF4-FFF2-40B4-BE49-F238E27FC236}">
                  <a16:creationId xmlns:a16="http://schemas.microsoft.com/office/drawing/2014/main" id="{AF0135DA-139D-4BD1-8B64-8F332204EF55}"/>
                </a:ext>
              </a:extLst>
            </p:cNvPr>
            <p:cNvSpPr txBox="1"/>
            <p:nvPr/>
          </p:nvSpPr>
          <p:spPr>
            <a:xfrm>
              <a:off x="6880643" y="3152473"/>
              <a:ext cx="4161288" cy="406599"/>
            </a:xfrm>
            <a:prstGeom prst="rect">
              <a:avLst/>
            </a:prstGeom>
            <a:noFill/>
          </p:spPr>
          <p:txBody>
            <a:bodyPr wrap="none" rtlCol="0">
              <a:spAutoFit/>
            </a:bodyPr>
            <a:lstStyle/>
            <a:p>
              <a:pPr defTabSz="914377"/>
              <a:r>
                <a:rPr lang="en-US" b="1" dirty="0">
                  <a:solidFill>
                    <a:srgbClr val="F07F09"/>
                  </a:solidFill>
                  <a:latin typeface="Raleway"/>
                </a:rPr>
                <a:t>US: 1-800-216-8930 (TOLL FREE)</a:t>
              </a:r>
            </a:p>
          </p:txBody>
        </p:sp>
        <p:sp>
          <p:nvSpPr>
            <p:cNvPr id="15" name="TextBox 14">
              <a:extLst>
                <a:ext uri="{FF2B5EF4-FFF2-40B4-BE49-F238E27FC236}">
                  <a16:creationId xmlns:a16="http://schemas.microsoft.com/office/drawing/2014/main" id="{C5F3A766-3167-4485-A3B1-18C2C60B1D16}"/>
                </a:ext>
              </a:extLst>
            </p:cNvPr>
            <p:cNvSpPr txBox="1"/>
            <p:nvPr/>
          </p:nvSpPr>
          <p:spPr>
            <a:xfrm>
              <a:off x="6880642" y="4099242"/>
              <a:ext cx="3175144" cy="406599"/>
            </a:xfrm>
            <a:prstGeom prst="rect">
              <a:avLst/>
            </a:prstGeom>
            <a:noFill/>
          </p:spPr>
          <p:txBody>
            <a:bodyPr wrap="none" rtlCol="0">
              <a:spAutoFit/>
            </a:bodyPr>
            <a:lstStyle/>
            <a:p>
              <a:pPr defTabSz="914377"/>
              <a:r>
                <a:rPr lang="en-US" b="1" dirty="0">
                  <a:solidFill>
                    <a:srgbClr val="7671B3"/>
                  </a:solidFill>
                  <a:latin typeface="Raleway"/>
                </a:rPr>
                <a:t>support@intellipaat.com</a:t>
              </a:r>
            </a:p>
          </p:txBody>
        </p:sp>
        <p:sp>
          <p:nvSpPr>
            <p:cNvPr id="16" name="TextBox 15">
              <a:extLst>
                <a:ext uri="{FF2B5EF4-FFF2-40B4-BE49-F238E27FC236}">
                  <a16:creationId xmlns:a16="http://schemas.microsoft.com/office/drawing/2014/main" id="{15A40A4E-660A-4A32-ADAE-5CA538731B75}"/>
                </a:ext>
              </a:extLst>
            </p:cNvPr>
            <p:cNvSpPr txBox="1"/>
            <p:nvPr/>
          </p:nvSpPr>
          <p:spPr>
            <a:xfrm>
              <a:off x="6880643" y="5486326"/>
              <a:ext cx="4386894" cy="406599"/>
            </a:xfrm>
            <a:prstGeom prst="rect">
              <a:avLst/>
            </a:prstGeom>
            <a:noFill/>
          </p:spPr>
          <p:txBody>
            <a:bodyPr wrap="none" rtlCol="0">
              <a:spAutoFit/>
            </a:bodyPr>
            <a:lstStyle/>
            <a:p>
              <a:pPr defTabSz="914377"/>
              <a:r>
                <a:rPr lang="en-US" b="1" dirty="0">
                  <a:solidFill>
                    <a:srgbClr val="3C8478"/>
                  </a:solidFill>
                  <a:latin typeface="Raleway"/>
                </a:rPr>
                <a:t>24/7 Chat with Our Course Advisor</a:t>
              </a:r>
            </a:p>
          </p:txBody>
        </p:sp>
      </p:grpSp>
      <p:sp>
        <p:nvSpPr>
          <p:cNvPr id="2" name="Rectangle 1">
            <a:extLst>
              <a:ext uri="{FF2B5EF4-FFF2-40B4-BE49-F238E27FC236}">
                <a16:creationId xmlns:a16="http://schemas.microsoft.com/office/drawing/2014/main" id="{7F46E37F-F5FE-4E77-861B-7598F9BF118F}"/>
              </a:ext>
            </a:extLst>
          </p:cNvPr>
          <p:cNvSpPr/>
          <p:nvPr/>
        </p:nvSpPr>
        <p:spPr>
          <a:xfrm>
            <a:off x="9668539" y="14177"/>
            <a:ext cx="2509284" cy="1165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endParaRPr>
          </a:p>
        </p:txBody>
      </p:sp>
    </p:spTree>
    <p:extLst>
      <p:ext uri="{BB962C8B-B14F-4D97-AF65-F5344CB8AC3E}">
        <p14:creationId xmlns:p14="http://schemas.microsoft.com/office/powerpoint/2010/main" val="280444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1345507" y="3158482"/>
            <a:ext cx="9500985" cy="769275"/>
          </a:xfrm>
        </p:spPr>
        <p:txBody>
          <a:bodyPr anchor="ctr"/>
          <a:lstStyle/>
          <a:p>
            <a:pPr algn="ctr"/>
            <a:r>
              <a:rPr lang="en-IN" sz="4800" dirty="0">
                <a:solidFill>
                  <a:schemeClr val="bg1">
                    <a:lumMod val="50000"/>
                  </a:schemeClr>
                </a:solidFill>
                <a:latin typeface="Raleway"/>
              </a:rPr>
              <a:t>What is MLOps?</a:t>
            </a:r>
          </a:p>
        </p:txBody>
      </p:sp>
    </p:spTree>
    <p:extLst>
      <p:ext uri="{BB962C8B-B14F-4D97-AF65-F5344CB8AC3E}">
        <p14:creationId xmlns:p14="http://schemas.microsoft.com/office/powerpoint/2010/main" val="192982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b="1" dirty="0">
                <a:solidFill>
                  <a:schemeClr val="accent2"/>
                </a:solidFill>
                <a:latin typeface="Raleway"/>
              </a:rPr>
              <a:t>What is MLOPs?</a:t>
            </a:r>
          </a:p>
        </p:txBody>
      </p:sp>
      <p:sp>
        <p:nvSpPr>
          <p:cNvPr id="26" name="Rectangle: Rounded Corners 1">
            <a:extLst>
              <a:ext uri="{FF2B5EF4-FFF2-40B4-BE49-F238E27FC236}">
                <a16:creationId xmlns:a16="http://schemas.microsoft.com/office/drawing/2014/main" id="{F331D653-9456-4EAB-82F2-7435A2C3D104}"/>
              </a:ext>
            </a:extLst>
          </p:cNvPr>
          <p:cNvSpPr/>
          <p:nvPr/>
        </p:nvSpPr>
        <p:spPr>
          <a:xfrm>
            <a:off x="719070" y="1401902"/>
            <a:ext cx="10753860" cy="1122223"/>
          </a:xfrm>
          <a:prstGeom prst="roundRect">
            <a:avLst>
              <a:gd name="adj" fmla="val 3781"/>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39"/>
            <a:r>
              <a:rPr lang="en-US" sz="2000" i="0" dirty="0">
                <a:solidFill>
                  <a:srgbClr val="212529"/>
                </a:solidFill>
              </a:rPr>
              <a:t>DevOps for machine learning models, often called MLOps, is a process for developing models for production. A model's lifecycle from training to deployment must be auditable if not reproducible.</a:t>
            </a:r>
          </a:p>
        </p:txBody>
      </p:sp>
      <p:pic>
        <p:nvPicPr>
          <p:cNvPr id="9218" name="Picture 2" descr="Machine learning model lifecycle - MLOps">
            <a:extLst>
              <a:ext uri="{FF2B5EF4-FFF2-40B4-BE49-F238E27FC236}">
                <a16:creationId xmlns:a16="http://schemas.microsoft.com/office/drawing/2014/main" id="{E034355C-804A-4BEF-84DE-25EE0441C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1623" y="2952608"/>
            <a:ext cx="8468754" cy="3182122"/>
          </a:xfrm>
          <a:prstGeom prst="rect">
            <a:avLst/>
          </a:prstGeom>
          <a:noFill/>
        </p:spPr>
      </p:pic>
      <p:grpSp>
        <p:nvGrpSpPr>
          <p:cNvPr id="12" name="Group 11">
            <a:extLst>
              <a:ext uri="{FF2B5EF4-FFF2-40B4-BE49-F238E27FC236}">
                <a16:creationId xmlns:a16="http://schemas.microsoft.com/office/drawing/2014/main" id="{2AEC997A-2838-0887-DD8B-00FFB2E4B070}"/>
              </a:ext>
            </a:extLst>
          </p:cNvPr>
          <p:cNvGrpSpPr/>
          <p:nvPr/>
        </p:nvGrpSpPr>
        <p:grpSpPr>
          <a:xfrm>
            <a:off x="1013091" y="2116967"/>
            <a:ext cx="8460360" cy="4711680"/>
            <a:chOff x="1013091" y="2116967"/>
            <a:chExt cx="8460360" cy="471168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5A3E1413-9DB6-DB1A-C60B-CECD460235C2}"/>
                    </a:ext>
                  </a:extLst>
                </p14:cNvPr>
                <p14:cNvContentPartPr/>
                <p14:nvPr/>
              </p14:nvContentPartPr>
              <p14:xfrm>
                <a:off x="1692051" y="4449047"/>
                <a:ext cx="981000" cy="599760"/>
              </p14:xfrm>
            </p:contentPart>
          </mc:Choice>
          <mc:Fallback>
            <p:pic>
              <p:nvPicPr>
                <p:cNvPr id="2" name="Ink 1">
                  <a:extLst>
                    <a:ext uri="{FF2B5EF4-FFF2-40B4-BE49-F238E27FC236}">
                      <a16:creationId xmlns:a16="http://schemas.microsoft.com/office/drawing/2014/main" id="{5A3E1413-9DB6-DB1A-C60B-CECD460235C2}"/>
                    </a:ext>
                  </a:extLst>
                </p:cNvPr>
                <p:cNvPicPr/>
                <p:nvPr/>
              </p:nvPicPr>
              <p:blipFill>
                <a:blip r:embed="rId5"/>
                <a:stretch>
                  <a:fillRect/>
                </a:stretch>
              </p:blipFill>
              <p:spPr>
                <a:xfrm>
                  <a:off x="1683051" y="4440407"/>
                  <a:ext cx="998640" cy="617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581FE7A1-C582-960A-B2A3-54085F6D6763}"/>
                    </a:ext>
                  </a:extLst>
                </p14:cNvPr>
                <p14:cNvContentPartPr/>
                <p14:nvPr/>
              </p14:nvContentPartPr>
              <p14:xfrm>
                <a:off x="4190811" y="3945047"/>
                <a:ext cx="841320" cy="542160"/>
              </p14:xfrm>
            </p:contentPart>
          </mc:Choice>
          <mc:Fallback>
            <p:pic>
              <p:nvPicPr>
                <p:cNvPr id="3" name="Ink 2">
                  <a:extLst>
                    <a:ext uri="{FF2B5EF4-FFF2-40B4-BE49-F238E27FC236}">
                      <a16:creationId xmlns:a16="http://schemas.microsoft.com/office/drawing/2014/main" id="{581FE7A1-C582-960A-B2A3-54085F6D6763}"/>
                    </a:ext>
                  </a:extLst>
                </p:cNvPr>
                <p:cNvPicPr/>
                <p:nvPr/>
              </p:nvPicPr>
              <p:blipFill>
                <a:blip r:embed="rId7"/>
                <a:stretch>
                  <a:fillRect/>
                </a:stretch>
              </p:blipFill>
              <p:spPr>
                <a:xfrm>
                  <a:off x="4181811" y="3936047"/>
                  <a:ext cx="858960" cy="5598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19863882-F471-08D4-CF7C-8BC5DA07F2C6}"/>
                    </a:ext>
                  </a:extLst>
                </p14:cNvPr>
                <p14:cNvContentPartPr/>
                <p14:nvPr/>
              </p14:nvContentPartPr>
              <p14:xfrm>
                <a:off x="6359451" y="4157447"/>
                <a:ext cx="801360" cy="341280"/>
              </p14:xfrm>
            </p:contentPart>
          </mc:Choice>
          <mc:Fallback>
            <p:pic>
              <p:nvPicPr>
                <p:cNvPr id="4" name="Ink 3">
                  <a:extLst>
                    <a:ext uri="{FF2B5EF4-FFF2-40B4-BE49-F238E27FC236}">
                      <a16:creationId xmlns:a16="http://schemas.microsoft.com/office/drawing/2014/main" id="{19863882-F471-08D4-CF7C-8BC5DA07F2C6}"/>
                    </a:ext>
                  </a:extLst>
                </p:cNvPr>
                <p:cNvPicPr/>
                <p:nvPr/>
              </p:nvPicPr>
              <p:blipFill>
                <a:blip r:embed="rId9"/>
                <a:stretch>
                  <a:fillRect/>
                </a:stretch>
              </p:blipFill>
              <p:spPr>
                <a:xfrm>
                  <a:off x="6350451" y="4148447"/>
                  <a:ext cx="81900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6F1EEC46-A72C-E85F-D96F-6DBA5308993C}"/>
                    </a:ext>
                  </a:extLst>
                </p14:cNvPr>
                <p14:cNvContentPartPr/>
                <p14:nvPr/>
              </p14:nvContentPartPr>
              <p14:xfrm>
                <a:off x="7688571" y="4366247"/>
                <a:ext cx="914040" cy="268560"/>
              </p14:xfrm>
            </p:contentPart>
          </mc:Choice>
          <mc:Fallback>
            <p:pic>
              <p:nvPicPr>
                <p:cNvPr id="5" name="Ink 4">
                  <a:extLst>
                    <a:ext uri="{FF2B5EF4-FFF2-40B4-BE49-F238E27FC236}">
                      <a16:creationId xmlns:a16="http://schemas.microsoft.com/office/drawing/2014/main" id="{6F1EEC46-A72C-E85F-D96F-6DBA5308993C}"/>
                    </a:ext>
                  </a:extLst>
                </p:cNvPr>
                <p:cNvPicPr/>
                <p:nvPr/>
              </p:nvPicPr>
              <p:blipFill>
                <a:blip r:embed="rId11"/>
                <a:stretch>
                  <a:fillRect/>
                </a:stretch>
              </p:blipFill>
              <p:spPr>
                <a:xfrm>
                  <a:off x="7679571" y="4357607"/>
                  <a:ext cx="93168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4F20170D-12D4-8122-A2F8-41425871A353}"/>
                    </a:ext>
                  </a:extLst>
                </p14:cNvPr>
                <p14:cNvContentPartPr/>
                <p14:nvPr/>
              </p14:nvContentPartPr>
              <p14:xfrm>
                <a:off x="4021611" y="4737407"/>
                <a:ext cx="1983600" cy="1324080"/>
              </p14:xfrm>
            </p:contentPart>
          </mc:Choice>
          <mc:Fallback>
            <p:pic>
              <p:nvPicPr>
                <p:cNvPr id="7" name="Ink 6">
                  <a:extLst>
                    <a:ext uri="{FF2B5EF4-FFF2-40B4-BE49-F238E27FC236}">
                      <a16:creationId xmlns:a16="http://schemas.microsoft.com/office/drawing/2014/main" id="{4F20170D-12D4-8122-A2F8-41425871A353}"/>
                    </a:ext>
                  </a:extLst>
                </p:cNvPr>
                <p:cNvPicPr/>
                <p:nvPr/>
              </p:nvPicPr>
              <p:blipFill>
                <a:blip r:embed="rId13"/>
                <a:stretch>
                  <a:fillRect/>
                </a:stretch>
              </p:blipFill>
              <p:spPr>
                <a:xfrm>
                  <a:off x="4012611" y="4728407"/>
                  <a:ext cx="2001240" cy="1341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4D287D9D-2045-F412-AA2D-03AE1A2A3A50}"/>
                    </a:ext>
                  </a:extLst>
                </p14:cNvPr>
                <p14:cNvContentPartPr/>
                <p14:nvPr/>
              </p14:nvContentPartPr>
              <p14:xfrm>
                <a:off x="1013091" y="2116967"/>
                <a:ext cx="8460360" cy="4711680"/>
              </p14:xfrm>
            </p:contentPart>
          </mc:Choice>
          <mc:Fallback>
            <p:pic>
              <p:nvPicPr>
                <p:cNvPr id="9" name="Ink 8">
                  <a:extLst>
                    <a:ext uri="{FF2B5EF4-FFF2-40B4-BE49-F238E27FC236}">
                      <a16:creationId xmlns:a16="http://schemas.microsoft.com/office/drawing/2014/main" id="{4D287D9D-2045-F412-AA2D-03AE1A2A3A50}"/>
                    </a:ext>
                  </a:extLst>
                </p:cNvPr>
                <p:cNvPicPr/>
                <p:nvPr/>
              </p:nvPicPr>
              <p:blipFill>
                <a:blip r:embed="rId15"/>
                <a:stretch>
                  <a:fillRect/>
                </a:stretch>
              </p:blipFill>
              <p:spPr>
                <a:xfrm>
                  <a:off x="1004091" y="2108327"/>
                  <a:ext cx="8478000" cy="47293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330306E1-40A4-9C28-F37F-1A8E01A9899E}"/>
                    </a:ext>
                  </a:extLst>
                </p14:cNvPr>
                <p14:cNvContentPartPr/>
                <p14:nvPr/>
              </p14:nvContentPartPr>
              <p14:xfrm>
                <a:off x="6333891" y="4499447"/>
                <a:ext cx="614160" cy="119160"/>
              </p14:xfrm>
            </p:contentPart>
          </mc:Choice>
          <mc:Fallback>
            <p:pic>
              <p:nvPicPr>
                <p:cNvPr id="11" name="Ink 10">
                  <a:extLst>
                    <a:ext uri="{FF2B5EF4-FFF2-40B4-BE49-F238E27FC236}">
                      <a16:creationId xmlns:a16="http://schemas.microsoft.com/office/drawing/2014/main" id="{330306E1-40A4-9C28-F37F-1A8E01A9899E}"/>
                    </a:ext>
                  </a:extLst>
                </p:cNvPr>
                <p:cNvPicPr/>
                <p:nvPr/>
              </p:nvPicPr>
              <p:blipFill>
                <a:blip r:embed="rId17"/>
                <a:stretch>
                  <a:fillRect/>
                </a:stretch>
              </p:blipFill>
              <p:spPr>
                <a:xfrm>
                  <a:off x="6325251" y="4490447"/>
                  <a:ext cx="631800" cy="136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E49367B8-66AC-3BF3-32B5-9A7ACFC0D11B}"/>
                  </a:ext>
                </a:extLst>
              </p14:cNvPr>
              <p14:cNvContentPartPr/>
              <p14:nvPr/>
            </p14:nvContentPartPr>
            <p14:xfrm>
              <a:off x="2360571" y="4358687"/>
              <a:ext cx="600120" cy="259920"/>
            </p14:xfrm>
          </p:contentPart>
        </mc:Choice>
        <mc:Fallback>
          <p:pic>
            <p:nvPicPr>
              <p:cNvPr id="14" name="Ink 13">
                <a:extLst>
                  <a:ext uri="{FF2B5EF4-FFF2-40B4-BE49-F238E27FC236}">
                    <a16:creationId xmlns:a16="http://schemas.microsoft.com/office/drawing/2014/main" id="{E49367B8-66AC-3BF3-32B5-9A7ACFC0D11B}"/>
                  </a:ext>
                </a:extLst>
              </p:cNvPr>
              <p:cNvPicPr/>
              <p:nvPr/>
            </p:nvPicPr>
            <p:blipFill>
              <a:blip r:embed="rId19"/>
              <a:stretch>
                <a:fillRect/>
              </a:stretch>
            </p:blipFill>
            <p:spPr>
              <a:xfrm>
                <a:off x="2351571" y="4350047"/>
                <a:ext cx="61776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27E1CE5C-9BA9-8B15-F466-A6333AFE5357}"/>
                  </a:ext>
                </a:extLst>
              </p14:cNvPr>
              <p14:cNvContentPartPr/>
              <p14:nvPr/>
            </p14:nvContentPartPr>
            <p14:xfrm>
              <a:off x="3698691" y="4283447"/>
              <a:ext cx="750600" cy="241920"/>
            </p14:xfrm>
          </p:contentPart>
        </mc:Choice>
        <mc:Fallback>
          <p:pic>
            <p:nvPicPr>
              <p:cNvPr id="15" name="Ink 14">
                <a:extLst>
                  <a:ext uri="{FF2B5EF4-FFF2-40B4-BE49-F238E27FC236}">
                    <a16:creationId xmlns:a16="http://schemas.microsoft.com/office/drawing/2014/main" id="{27E1CE5C-9BA9-8B15-F466-A6333AFE5357}"/>
                  </a:ext>
                </a:extLst>
              </p:cNvPr>
              <p:cNvPicPr/>
              <p:nvPr/>
            </p:nvPicPr>
            <p:blipFill>
              <a:blip r:embed="rId21"/>
              <a:stretch>
                <a:fillRect/>
              </a:stretch>
            </p:blipFill>
            <p:spPr>
              <a:xfrm>
                <a:off x="3690051" y="4274447"/>
                <a:ext cx="76824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0D1D4A8D-94AC-DF72-5B2A-25427558C17E}"/>
                  </a:ext>
                </a:extLst>
              </p14:cNvPr>
              <p14:cNvContentPartPr/>
              <p14:nvPr/>
            </p14:nvContentPartPr>
            <p14:xfrm>
              <a:off x="6138051" y="4282367"/>
              <a:ext cx="697320" cy="131400"/>
            </p14:xfrm>
          </p:contentPart>
        </mc:Choice>
        <mc:Fallback>
          <p:pic>
            <p:nvPicPr>
              <p:cNvPr id="16" name="Ink 15">
                <a:extLst>
                  <a:ext uri="{FF2B5EF4-FFF2-40B4-BE49-F238E27FC236}">
                    <a16:creationId xmlns:a16="http://schemas.microsoft.com/office/drawing/2014/main" id="{0D1D4A8D-94AC-DF72-5B2A-25427558C17E}"/>
                  </a:ext>
                </a:extLst>
              </p:cNvPr>
              <p:cNvPicPr/>
              <p:nvPr/>
            </p:nvPicPr>
            <p:blipFill>
              <a:blip r:embed="rId23"/>
              <a:stretch>
                <a:fillRect/>
              </a:stretch>
            </p:blipFill>
            <p:spPr>
              <a:xfrm>
                <a:off x="6129411" y="4273367"/>
                <a:ext cx="71496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296E45D5-F56C-67D8-D085-D8C198F0BCF1}"/>
                  </a:ext>
                </a:extLst>
              </p14:cNvPr>
              <p14:cNvContentPartPr/>
              <p14:nvPr/>
            </p14:nvContentPartPr>
            <p14:xfrm>
              <a:off x="8053251" y="3990767"/>
              <a:ext cx="190440" cy="56520"/>
            </p14:xfrm>
          </p:contentPart>
        </mc:Choice>
        <mc:Fallback>
          <p:pic>
            <p:nvPicPr>
              <p:cNvPr id="17" name="Ink 16">
                <a:extLst>
                  <a:ext uri="{FF2B5EF4-FFF2-40B4-BE49-F238E27FC236}">
                    <a16:creationId xmlns:a16="http://schemas.microsoft.com/office/drawing/2014/main" id="{296E45D5-F56C-67D8-D085-D8C198F0BCF1}"/>
                  </a:ext>
                </a:extLst>
              </p:cNvPr>
              <p:cNvPicPr/>
              <p:nvPr/>
            </p:nvPicPr>
            <p:blipFill>
              <a:blip r:embed="rId25"/>
              <a:stretch>
                <a:fillRect/>
              </a:stretch>
            </p:blipFill>
            <p:spPr>
              <a:xfrm>
                <a:off x="8044251" y="3982127"/>
                <a:ext cx="208080" cy="74160"/>
              </a:xfrm>
              <a:prstGeom prst="rect">
                <a:avLst/>
              </a:prstGeom>
            </p:spPr>
          </p:pic>
        </mc:Fallback>
      </mc:AlternateContent>
    </p:spTree>
    <p:extLst>
      <p:ext uri="{BB962C8B-B14F-4D97-AF65-F5344CB8AC3E}">
        <p14:creationId xmlns:p14="http://schemas.microsoft.com/office/powerpoint/2010/main" val="54923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b="1" dirty="0">
                <a:solidFill>
                  <a:schemeClr val="accent2"/>
                </a:solidFill>
                <a:latin typeface="Raleway"/>
              </a:rPr>
              <a:t>What is MLOPs?</a:t>
            </a:r>
          </a:p>
        </p:txBody>
      </p:sp>
      <p:sp>
        <p:nvSpPr>
          <p:cNvPr id="26" name="Rectangle: Rounded Corners 1">
            <a:extLst>
              <a:ext uri="{FF2B5EF4-FFF2-40B4-BE49-F238E27FC236}">
                <a16:creationId xmlns:a16="http://schemas.microsoft.com/office/drawing/2014/main" id="{F331D653-9456-4EAB-82F2-7435A2C3D104}"/>
              </a:ext>
            </a:extLst>
          </p:cNvPr>
          <p:cNvSpPr/>
          <p:nvPr/>
        </p:nvSpPr>
        <p:spPr>
          <a:xfrm>
            <a:off x="719070" y="1401902"/>
            <a:ext cx="10753860" cy="2273453"/>
          </a:xfrm>
          <a:prstGeom prst="roundRect">
            <a:avLst>
              <a:gd name="adj" fmla="val 3781"/>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39"/>
            <a:r>
              <a:rPr lang="en-US" sz="2000" b="1" i="0" dirty="0">
                <a:solidFill>
                  <a:srgbClr val="212529"/>
                </a:solidFill>
              </a:rPr>
              <a:t>MLOps</a:t>
            </a:r>
            <a:r>
              <a:rPr lang="en-US" sz="2000" b="0" i="0" dirty="0">
                <a:solidFill>
                  <a:srgbClr val="212529"/>
                </a:solidFill>
              </a:rPr>
              <a:t> is a set of practices for collaboration and communication between data scientists and operations professionals. Applying these practices increases the quality, simplifies the management process, and automates the deployment of Machine Learning and Deep Learning models in large-scale production environments. It’s easier to align models with business needs, as well as regulatory requirements.</a:t>
            </a:r>
            <a:endParaRPr lang="en-US" sz="2000" b="1" dirty="0">
              <a:solidFill>
                <a:prstClr val="black"/>
              </a:solidFill>
            </a:endParaRPr>
          </a:p>
        </p:txBody>
      </p:sp>
      <p:pic>
        <p:nvPicPr>
          <p:cNvPr id="3" name="Picture 2">
            <a:extLst>
              <a:ext uri="{FF2B5EF4-FFF2-40B4-BE49-F238E27FC236}">
                <a16:creationId xmlns:a16="http://schemas.microsoft.com/office/drawing/2014/main" id="{9014E81E-52D1-44BF-973C-E261E1739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8313" y="3909903"/>
            <a:ext cx="2075373" cy="2075373"/>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A7B9995B-F4A6-079B-1C80-A5C4347138EB}"/>
                  </a:ext>
                </a:extLst>
              </p14:cNvPr>
              <p14:cNvContentPartPr/>
              <p14:nvPr/>
            </p14:nvContentPartPr>
            <p14:xfrm>
              <a:off x="3761691" y="2060807"/>
              <a:ext cx="7188480" cy="82080"/>
            </p14:xfrm>
          </p:contentPart>
        </mc:Choice>
        <mc:Fallback>
          <p:pic>
            <p:nvPicPr>
              <p:cNvPr id="2" name="Ink 1">
                <a:extLst>
                  <a:ext uri="{FF2B5EF4-FFF2-40B4-BE49-F238E27FC236}">
                    <a16:creationId xmlns:a16="http://schemas.microsoft.com/office/drawing/2014/main" id="{A7B9995B-F4A6-079B-1C80-A5C4347138EB}"/>
                  </a:ext>
                </a:extLst>
              </p:cNvPr>
              <p:cNvPicPr/>
              <p:nvPr/>
            </p:nvPicPr>
            <p:blipFill>
              <a:blip r:embed="rId5"/>
              <a:stretch>
                <a:fillRect/>
              </a:stretch>
            </p:blipFill>
            <p:spPr>
              <a:xfrm>
                <a:off x="3752691" y="2051807"/>
                <a:ext cx="720612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FD09AA62-CC4E-D56F-CDE6-57AD61217886}"/>
                  </a:ext>
                </a:extLst>
              </p14:cNvPr>
              <p14:cNvContentPartPr/>
              <p14:nvPr/>
            </p14:nvContentPartPr>
            <p14:xfrm>
              <a:off x="800691" y="2348087"/>
              <a:ext cx="2721960" cy="117720"/>
            </p14:xfrm>
          </p:contentPart>
        </mc:Choice>
        <mc:Fallback>
          <p:pic>
            <p:nvPicPr>
              <p:cNvPr id="4" name="Ink 3">
                <a:extLst>
                  <a:ext uri="{FF2B5EF4-FFF2-40B4-BE49-F238E27FC236}">
                    <a16:creationId xmlns:a16="http://schemas.microsoft.com/office/drawing/2014/main" id="{FD09AA62-CC4E-D56F-CDE6-57AD61217886}"/>
                  </a:ext>
                </a:extLst>
              </p:cNvPr>
              <p:cNvPicPr/>
              <p:nvPr/>
            </p:nvPicPr>
            <p:blipFill>
              <a:blip r:embed="rId7"/>
              <a:stretch>
                <a:fillRect/>
              </a:stretch>
            </p:blipFill>
            <p:spPr>
              <a:xfrm>
                <a:off x="791691" y="2339447"/>
                <a:ext cx="2739600" cy="135360"/>
              </a:xfrm>
              <a:prstGeom prst="rect">
                <a:avLst/>
              </a:prstGeom>
            </p:spPr>
          </p:pic>
        </mc:Fallback>
      </mc:AlternateContent>
    </p:spTree>
    <p:extLst>
      <p:ext uri="{BB962C8B-B14F-4D97-AF65-F5344CB8AC3E}">
        <p14:creationId xmlns:p14="http://schemas.microsoft.com/office/powerpoint/2010/main" val="4126367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b="1" dirty="0">
                <a:solidFill>
                  <a:schemeClr val="accent2"/>
                </a:solidFill>
                <a:latin typeface="Raleway"/>
              </a:rPr>
              <a:t>Why do you need MLOPs?</a:t>
            </a:r>
          </a:p>
        </p:txBody>
      </p:sp>
      <p:pic>
        <p:nvPicPr>
          <p:cNvPr id="4" name="Picture 3">
            <a:extLst>
              <a:ext uri="{FF2B5EF4-FFF2-40B4-BE49-F238E27FC236}">
                <a16:creationId xmlns:a16="http://schemas.microsoft.com/office/drawing/2014/main" id="{9603BF9E-38C7-47A8-8D40-FE1A09F377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4103" y="3422122"/>
            <a:ext cx="1245025" cy="1245025"/>
          </a:xfrm>
          <a:prstGeom prst="rect">
            <a:avLst/>
          </a:prstGeom>
        </p:spPr>
      </p:pic>
      <p:pic>
        <p:nvPicPr>
          <p:cNvPr id="6" name="Picture 5">
            <a:extLst>
              <a:ext uri="{FF2B5EF4-FFF2-40B4-BE49-F238E27FC236}">
                <a16:creationId xmlns:a16="http://schemas.microsoft.com/office/drawing/2014/main" id="{51616CD4-93D9-4DEC-B6C9-6717FEAC51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9146" y="3325164"/>
            <a:ext cx="1245025" cy="1245025"/>
          </a:xfrm>
          <a:prstGeom prst="rect">
            <a:avLst/>
          </a:prstGeom>
        </p:spPr>
      </p:pic>
      <p:pic>
        <p:nvPicPr>
          <p:cNvPr id="8" name="Picture 7">
            <a:extLst>
              <a:ext uri="{FF2B5EF4-FFF2-40B4-BE49-F238E27FC236}">
                <a16:creationId xmlns:a16="http://schemas.microsoft.com/office/drawing/2014/main" id="{9D364F2D-94B7-4C6E-B64B-0FBFFAEC81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53508" y="3353024"/>
            <a:ext cx="1189301" cy="1189301"/>
          </a:xfrm>
          <a:prstGeom prst="rect">
            <a:avLst/>
          </a:prstGeom>
        </p:spPr>
      </p:pic>
      <p:pic>
        <p:nvPicPr>
          <p:cNvPr id="10" name="Picture 9">
            <a:extLst>
              <a:ext uri="{FF2B5EF4-FFF2-40B4-BE49-F238E27FC236}">
                <a16:creationId xmlns:a16="http://schemas.microsoft.com/office/drawing/2014/main" id="{C8251962-488E-403F-953A-90567C2147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4189" y="3353025"/>
            <a:ext cx="1189301" cy="1189301"/>
          </a:xfrm>
          <a:prstGeom prst="rect">
            <a:avLst/>
          </a:prstGeom>
        </p:spPr>
      </p:pic>
      <p:sp>
        <p:nvSpPr>
          <p:cNvPr id="14" name="TextBox 13">
            <a:extLst>
              <a:ext uri="{FF2B5EF4-FFF2-40B4-BE49-F238E27FC236}">
                <a16:creationId xmlns:a16="http://schemas.microsoft.com/office/drawing/2014/main" id="{1169433F-D8DA-4116-921B-C8C578D242EA}"/>
              </a:ext>
            </a:extLst>
          </p:cNvPr>
          <p:cNvSpPr txBox="1"/>
          <p:nvPr/>
        </p:nvSpPr>
        <p:spPr>
          <a:xfrm>
            <a:off x="433331" y="1549127"/>
            <a:ext cx="11516013" cy="1200329"/>
          </a:xfrm>
          <a:prstGeom prst="rect">
            <a:avLst/>
          </a:prstGeom>
          <a:noFill/>
        </p:spPr>
        <p:txBody>
          <a:bodyPr wrap="square">
            <a:spAutoFit/>
          </a:bodyPr>
          <a:lstStyle/>
          <a:p>
            <a:r>
              <a:rPr lang="en-US" b="0" i="0" dirty="0">
                <a:solidFill>
                  <a:srgbClr val="212529"/>
                </a:solidFill>
                <a:effectLst/>
              </a:rPr>
              <a:t>Machine learning helps individuals and businesses deploy solutions that unlock previously untapped sources of revenue, save time, and reduce cost. Automating model development and deployment with MLOps means faster go-to-market times and lower operational costs. MLOps serves as the map to guide individuals, small teams, and even businesses to achieve their goals with minimal troubles. Besides that MLOPs can help in resolving</a:t>
            </a:r>
            <a:endParaRPr lang="en-IN" dirty="0"/>
          </a:p>
        </p:txBody>
      </p:sp>
      <p:sp>
        <p:nvSpPr>
          <p:cNvPr id="16" name="TextBox 15">
            <a:extLst>
              <a:ext uri="{FF2B5EF4-FFF2-40B4-BE49-F238E27FC236}">
                <a16:creationId xmlns:a16="http://schemas.microsoft.com/office/drawing/2014/main" id="{C0F97B85-8A2A-4864-96B8-F00257D05298}"/>
              </a:ext>
            </a:extLst>
          </p:cNvPr>
          <p:cNvSpPr txBox="1"/>
          <p:nvPr/>
        </p:nvSpPr>
        <p:spPr>
          <a:xfrm>
            <a:off x="1399785" y="5016647"/>
            <a:ext cx="1553660" cy="646331"/>
          </a:xfrm>
          <a:prstGeom prst="rect">
            <a:avLst/>
          </a:prstGeom>
          <a:noFill/>
        </p:spPr>
        <p:txBody>
          <a:bodyPr wrap="square">
            <a:spAutoFit/>
          </a:bodyPr>
          <a:lstStyle/>
          <a:p>
            <a:pPr algn="ctr"/>
            <a:r>
              <a:rPr lang="en-US" b="1" dirty="0">
                <a:solidFill>
                  <a:srgbClr val="212529"/>
                </a:solidFill>
              </a:rPr>
              <a:t>Deployment Issues</a:t>
            </a:r>
            <a:endParaRPr lang="en-IN" b="1" dirty="0"/>
          </a:p>
        </p:txBody>
      </p:sp>
      <p:sp>
        <p:nvSpPr>
          <p:cNvPr id="17" name="TextBox 16">
            <a:extLst>
              <a:ext uri="{FF2B5EF4-FFF2-40B4-BE49-F238E27FC236}">
                <a16:creationId xmlns:a16="http://schemas.microsoft.com/office/drawing/2014/main" id="{AE367F7C-4111-47B9-B0DA-3C2141D033E0}"/>
              </a:ext>
            </a:extLst>
          </p:cNvPr>
          <p:cNvSpPr txBox="1"/>
          <p:nvPr/>
        </p:nvSpPr>
        <p:spPr>
          <a:xfrm>
            <a:off x="3984828" y="5016647"/>
            <a:ext cx="1553660" cy="646331"/>
          </a:xfrm>
          <a:prstGeom prst="rect">
            <a:avLst/>
          </a:prstGeom>
          <a:noFill/>
        </p:spPr>
        <p:txBody>
          <a:bodyPr wrap="square">
            <a:spAutoFit/>
          </a:bodyPr>
          <a:lstStyle/>
          <a:p>
            <a:pPr algn="ctr"/>
            <a:r>
              <a:rPr lang="en-US" b="1" dirty="0">
                <a:solidFill>
                  <a:srgbClr val="212529"/>
                </a:solidFill>
              </a:rPr>
              <a:t>Monitoring Issues</a:t>
            </a:r>
            <a:endParaRPr lang="en-IN" b="1" dirty="0"/>
          </a:p>
        </p:txBody>
      </p:sp>
      <p:sp>
        <p:nvSpPr>
          <p:cNvPr id="18" name="TextBox 17">
            <a:extLst>
              <a:ext uri="{FF2B5EF4-FFF2-40B4-BE49-F238E27FC236}">
                <a16:creationId xmlns:a16="http://schemas.microsoft.com/office/drawing/2014/main" id="{0F1B6CA3-43EA-4B2E-A117-7A53D8BBC2C0}"/>
              </a:ext>
            </a:extLst>
          </p:cNvPr>
          <p:cNvSpPr txBox="1"/>
          <p:nvPr/>
        </p:nvSpPr>
        <p:spPr>
          <a:xfrm>
            <a:off x="6270378" y="4985707"/>
            <a:ext cx="2096921" cy="646331"/>
          </a:xfrm>
          <a:prstGeom prst="rect">
            <a:avLst/>
          </a:prstGeom>
          <a:noFill/>
        </p:spPr>
        <p:txBody>
          <a:bodyPr wrap="square">
            <a:spAutoFit/>
          </a:bodyPr>
          <a:lstStyle/>
          <a:p>
            <a:pPr algn="ctr"/>
            <a:r>
              <a:rPr lang="en-US" b="1" dirty="0">
                <a:solidFill>
                  <a:srgbClr val="212529"/>
                </a:solidFill>
              </a:rPr>
              <a:t>Lifecycle management issues</a:t>
            </a:r>
            <a:endParaRPr lang="en-IN" b="1" dirty="0"/>
          </a:p>
        </p:txBody>
      </p:sp>
      <p:sp>
        <p:nvSpPr>
          <p:cNvPr id="19" name="TextBox 18">
            <a:extLst>
              <a:ext uri="{FF2B5EF4-FFF2-40B4-BE49-F238E27FC236}">
                <a16:creationId xmlns:a16="http://schemas.microsoft.com/office/drawing/2014/main" id="{257003F0-0DBE-476A-9C5F-C03671163E12}"/>
              </a:ext>
            </a:extLst>
          </p:cNvPr>
          <p:cNvSpPr txBox="1"/>
          <p:nvPr/>
        </p:nvSpPr>
        <p:spPr>
          <a:xfrm>
            <a:off x="8799697" y="4995348"/>
            <a:ext cx="2096921" cy="646331"/>
          </a:xfrm>
          <a:prstGeom prst="rect">
            <a:avLst/>
          </a:prstGeom>
          <a:noFill/>
        </p:spPr>
        <p:txBody>
          <a:bodyPr wrap="square">
            <a:spAutoFit/>
          </a:bodyPr>
          <a:lstStyle/>
          <a:p>
            <a:pPr algn="ctr"/>
            <a:r>
              <a:rPr lang="en-US" b="1" dirty="0">
                <a:solidFill>
                  <a:srgbClr val="212529"/>
                </a:solidFill>
              </a:rPr>
              <a:t>Model Governance issues</a:t>
            </a:r>
            <a:endParaRPr lang="en-IN" b="1" dirty="0"/>
          </a:p>
        </p:txBody>
      </p:sp>
      <p:grpSp>
        <p:nvGrpSpPr>
          <p:cNvPr id="5" name="Group 4">
            <a:extLst>
              <a:ext uri="{FF2B5EF4-FFF2-40B4-BE49-F238E27FC236}">
                <a16:creationId xmlns:a16="http://schemas.microsoft.com/office/drawing/2014/main" id="{7B5B2238-2F9F-745C-703B-A464B1857B90}"/>
              </a:ext>
            </a:extLst>
          </p:cNvPr>
          <p:cNvGrpSpPr/>
          <p:nvPr/>
        </p:nvGrpSpPr>
        <p:grpSpPr>
          <a:xfrm>
            <a:off x="1865931" y="5497727"/>
            <a:ext cx="3143520" cy="790560"/>
            <a:chOff x="1865931" y="5497727"/>
            <a:chExt cx="3143520" cy="790560"/>
          </a:xfrm>
        </p:grpSpPr>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C068A109-A2C9-D4D4-78A3-E27BB0CE57AF}"/>
                    </a:ext>
                  </a:extLst>
                </p14:cNvPr>
                <p14:cNvContentPartPr/>
                <p14:nvPr/>
              </p14:nvContentPartPr>
              <p14:xfrm>
                <a:off x="3919371" y="5523647"/>
                <a:ext cx="1090080" cy="548640"/>
              </p14:xfrm>
            </p:contentPart>
          </mc:Choice>
          <mc:Fallback>
            <p:pic>
              <p:nvPicPr>
                <p:cNvPr id="2" name="Ink 1">
                  <a:extLst>
                    <a:ext uri="{FF2B5EF4-FFF2-40B4-BE49-F238E27FC236}">
                      <a16:creationId xmlns:a16="http://schemas.microsoft.com/office/drawing/2014/main" id="{C068A109-A2C9-D4D4-78A3-E27BB0CE57AF}"/>
                    </a:ext>
                  </a:extLst>
                </p:cNvPr>
                <p:cNvPicPr/>
                <p:nvPr/>
              </p:nvPicPr>
              <p:blipFill>
                <a:blip r:embed="rId8"/>
                <a:stretch>
                  <a:fillRect/>
                </a:stretch>
              </p:blipFill>
              <p:spPr>
                <a:xfrm>
                  <a:off x="3910371" y="5515007"/>
                  <a:ext cx="1107720" cy="566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 name="Ink 2">
                  <a:extLst>
                    <a:ext uri="{FF2B5EF4-FFF2-40B4-BE49-F238E27FC236}">
                      <a16:creationId xmlns:a16="http://schemas.microsoft.com/office/drawing/2014/main" id="{E2E31427-6381-ECD6-F6FF-4C7F7ACAADA1}"/>
                    </a:ext>
                  </a:extLst>
                </p14:cNvPr>
                <p14:cNvContentPartPr/>
                <p14:nvPr/>
              </p14:nvContentPartPr>
              <p14:xfrm>
                <a:off x="1865931" y="5497727"/>
                <a:ext cx="1011960" cy="790560"/>
              </p14:xfrm>
            </p:contentPart>
          </mc:Choice>
          <mc:Fallback>
            <p:pic>
              <p:nvPicPr>
                <p:cNvPr id="3" name="Ink 2">
                  <a:extLst>
                    <a:ext uri="{FF2B5EF4-FFF2-40B4-BE49-F238E27FC236}">
                      <a16:creationId xmlns:a16="http://schemas.microsoft.com/office/drawing/2014/main" id="{E2E31427-6381-ECD6-F6FF-4C7F7ACAADA1}"/>
                    </a:ext>
                  </a:extLst>
                </p:cNvPr>
                <p:cNvPicPr/>
                <p:nvPr/>
              </p:nvPicPr>
              <p:blipFill>
                <a:blip r:embed="rId10"/>
                <a:stretch>
                  <a:fillRect/>
                </a:stretch>
              </p:blipFill>
              <p:spPr>
                <a:xfrm>
                  <a:off x="1857291" y="5488727"/>
                  <a:ext cx="1029600" cy="808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
            <p14:nvContentPartPr>
              <p14:cNvPr id="7" name="Ink 6">
                <a:extLst>
                  <a:ext uri="{FF2B5EF4-FFF2-40B4-BE49-F238E27FC236}">
                    <a16:creationId xmlns:a16="http://schemas.microsoft.com/office/drawing/2014/main" id="{734F352A-0CE9-F7E5-EF18-4475517D8094}"/>
                  </a:ext>
                </a:extLst>
              </p14:cNvPr>
              <p14:cNvContentPartPr/>
              <p14:nvPr/>
            </p14:nvContentPartPr>
            <p14:xfrm>
              <a:off x="6964971" y="6001727"/>
              <a:ext cx="540360" cy="181800"/>
            </p14:xfrm>
          </p:contentPart>
        </mc:Choice>
        <mc:Fallback>
          <p:pic>
            <p:nvPicPr>
              <p:cNvPr id="7" name="Ink 6">
                <a:extLst>
                  <a:ext uri="{FF2B5EF4-FFF2-40B4-BE49-F238E27FC236}">
                    <a16:creationId xmlns:a16="http://schemas.microsoft.com/office/drawing/2014/main" id="{734F352A-0CE9-F7E5-EF18-4475517D8094}"/>
                  </a:ext>
                </a:extLst>
              </p:cNvPr>
              <p:cNvPicPr/>
              <p:nvPr/>
            </p:nvPicPr>
            <p:blipFill>
              <a:blip r:embed="rId12"/>
              <a:stretch>
                <a:fillRect/>
              </a:stretch>
            </p:blipFill>
            <p:spPr>
              <a:xfrm>
                <a:off x="6955971" y="5993087"/>
                <a:ext cx="558000" cy="199440"/>
              </a:xfrm>
              <a:prstGeom prst="rect">
                <a:avLst/>
              </a:prstGeom>
            </p:spPr>
          </p:pic>
        </mc:Fallback>
      </mc:AlternateContent>
    </p:spTree>
    <p:extLst>
      <p:ext uri="{BB962C8B-B14F-4D97-AF65-F5344CB8AC3E}">
        <p14:creationId xmlns:p14="http://schemas.microsoft.com/office/powerpoint/2010/main" val="25634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57">
            <a:extLst>
              <a:ext uri="{FF2B5EF4-FFF2-40B4-BE49-F238E27FC236}">
                <a16:creationId xmlns:a16="http://schemas.microsoft.com/office/drawing/2014/main" id="{04A53FC2-A6B1-4857-A6BE-DFAB3CFDEB57}"/>
              </a:ext>
            </a:extLst>
          </p:cNvPr>
          <p:cNvSpPr/>
          <p:nvPr/>
        </p:nvSpPr>
        <p:spPr>
          <a:xfrm>
            <a:off x="1374865" y="2123075"/>
            <a:ext cx="1873189" cy="187318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b="1" dirty="0">
                <a:solidFill>
                  <a:schemeClr val="accent2"/>
                </a:solidFill>
                <a:latin typeface="Raleway"/>
              </a:rPr>
              <a:t>Process of MLOPs</a:t>
            </a:r>
          </a:p>
        </p:txBody>
      </p:sp>
      <p:sp>
        <p:nvSpPr>
          <p:cNvPr id="6" name="TextBox 5">
            <a:extLst>
              <a:ext uri="{FF2B5EF4-FFF2-40B4-BE49-F238E27FC236}">
                <a16:creationId xmlns:a16="http://schemas.microsoft.com/office/drawing/2014/main" id="{E8881D4D-2CC0-4CE0-B867-6DF025C331AE}"/>
              </a:ext>
            </a:extLst>
          </p:cNvPr>
          <p:cNvSpPr txBox="1"/>
          <p:nvPr/>
        </p:nvSpPr>
        <p:spPr>
          <a:xfrm>
            <a:off x="2790173" y="1352024"/>
            <a:ext cx="6611645" cy="369332"/>
          </a:xfrm>
          <a:prstGeom prst="rect">
            <a:avLst/>
          </a:prstGeom>
          <a:noFill/>
        </p:spPr>
        <p:txBody>
          <a:bodyPr wrap="square">
            <a:spAutoFit/>
          </a:bodyPr>
          <a:lstStyle/>
          <a:p>
            <a:pPr algn="ctr"/>
            <a:r>
              <a:rPr lang="en-US" b="0" i="0" dirty="0">
                <a:effectLst/>
              </a:rPr>
              <a:t>The complete MLOps process was divided into three broad phases</a:t>
            </a:r>
            <a:endParaRPr lang="en-IN" dirty="0"/>
          </a:p>
        </p:txBody>
      </p:sp>
      <p:grpSp>
        <p:nvGrpSpPr>
          <p:cNvPr id="61" name="Group 60">
            <a:extLst>
              <a:ext uri="{FF2B5EF4-FFF2-40B4-BE49-F238E27FC236}">
                <a16:creationId xmlns:a16="http://schemas.microsoft.com/office/drawing/2014/main" id="{7CD36685-19E5-432A-A63F-D00E6D8FAD0E}"/>
              </a:ext>
            </a:extLst>
          </p:cNvPr>
          <p:cNvGrpSpPr/>
          <p:nvPr/>
        </p:nvGrpSpPr>
        <p:grpSpPr>
          <a:xfrm>
            <a:off x="5159404" y="2123073"/>
            <a:ext cx="1873189" cy="1873189"/>
            <a:chOff x="5159404" y="2123073"/>
            <a:chExt cx="1873189" cy="1873189"/>
          </a:xfrm>
        </p:grpSpPr>
        <p:sp>
          <p:nvSpPr>
            <p:cNvPr id="59" name="Oval 58">
              <a:extLst>
                <a:ext uri="{FF2B5EF4-FFF2-40B4-BE49-F238E27FC236}">
                  <a16:creationId xmlns:a16="http://schemas.microsoft.com/office/drawing/2014/main" id="{E6393A75-E8DE-49D0-A1EF-E6EB023C458F}"/>
                </a:ext>
              </a:extLst>
            </p:cNvPr>
            <p:cNvSpPr/>
            <p:nvPr/>
          </p:nvSpPr>
          <p:spPr>
            <a:xfrm>
              <a:off x="5159404" y="2123073"/>
              <a:ext cx="1873189" cy="187318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EC9DE28A-94F2-4026-B803-A440E6C46A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7287" y="2580958"/>
              <a:ext cx="957425" cy="957425"/>
            </a:xfrm>
            <a:prstGeom prst="rect">
              <a:avLst/>
            </a:prstGeom>
          </p:spPr>
        </p:pic>
      </p:grpSp>
      <p:grpSp>
        <p:nvGrpSpPr>
          <p:cNvPr id="64" name="Group 63">
            <a:extLst>
              <a:ext uri="{FF2B5EF4-FFF2-40B4-BE49-F238E27FC236}">
                <a16:creationId xmlns:a16="http://schemas.microsoft.com/office/drawing/2014/main" id="{4AAECB3D-7A77-451C-82CB-0E129E66E8E8}"/>
              </a:ext>
            </a:extLst>
          </p:cNvPr>
          <p:cNvGrpSpPr/>
          <p:nvPr/>
        </p:nvGrpSpPr>
        <p:grpSpPr>
          <a:xfrm>
            <a:off x="8943946" y="2123073"/>
            <a:ext cx="1873189" cy="1873189"/>
            <a:chOff x="8943946" y="2123073"/>
            <a:chExt cx="1873189" cy="1873189"/>
          </a:xfrm>
        </p:grpSpPr>
        <p:sp>
          <p:nvSpPr>
            <p:cNvPr id="60" name="Oval 59">
              <a:extLst>
                <a:ext uri="{FF2B5EF4-FFF2-40B4-BE49-F238E27FC236}">
                  <a16:creationId xmlns:a16="http://schemas.microsoft.com/office/drawing/2014/main" id="{38BA5356-CF9A-472B-8BA7-CA18427E5637}"/>
                </a:ext>
              </a:extLst>
            </p:cNvPr>
            <p:cNvSpPr/>
            <p:nvPr/>
          </p:nvSpPr>
          <p:spPr>
            <a:xfrm>
              <a:off x="8943946" y="2123073"/>
              <a:ext cx="1873189" cy="187318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Picture 9">
              <a:extLst>
                <a:ext uri="{FF2B5EF4-FFF2-40B4-BE49-F238E27FC236}">
                  <a16:creationId xmlns:a16="http://schemas.microsoft.com/office/drawing/2014/main" id="{7C872853-B373-40E3-9CA7-A70892F09E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1833" y="2580958"/>
              <a:ext cx="957425" cy="957425"/>
            </a:xfrm>
            <a:prstGeom prst="rect">
              <a:avLst/>
            </a:prstGeom>
          </p:spPr>
        </p:pic>
      </p:grpSp>
      <p:sp>
        <p:nvSpPr>
          <p:cNvPr id="55" name="TextBox 54">
            <a:extLst>
              <a:ext uri="{FF2B5EF4-FFF2-40B4-BE49-F238E27FC236}">
                <a16:creationId xmlns:a16="http://schemas.microsoft.com/office/drawing/2014/main" id="{0402CA3B-0048-4E81-8C36-4A5BE7F65155}"/>
              </a:ext>
            </a:extLst>
          </p:cNvPr>
          <p:cNvSpPr txBox="1"/>
          <p:nvPr/>
        </p:nvSpPr>
        <p:spPr>
          <a:xfrm>
            <a:off x="793011" y="4397981"/>
            <a:ext cx="3036904" cy="1477328"/>
          </a:xfrm>
          <a:prstGeom prst="rect">
            <a:avLst/>
          </a:prstGeom>
          <a:noFill/>
        </p:spPr>
        <p:txBody>
          <a:bodyPr wrap="square">
            <a:spAutoFit/>
          </a:bodyPr>
          <a:lstStyle/>
          <a:p>
            <a:pPr algn="ctr"/>
            <a:r>
              <a:rPr lang="en-US" b="1" i="0" dirty="0">
                <a:effectLst/>
              </a:rPr>
              <a:t>Design</a:t>
            </a:r>
          </a:p>
          <a:p>
            <a:endParaRPr lang="en-US" dirty="0"/>
          </a:p>
          <a:p>
            <a:pPr marL="285750" indent="-285750">
              <a:buFont typeface="Arial" panose="020B0604020202020204" pitchFamily="34" charset="0"/>
              <a:buChar char="•"/>
            </a:pPr>
            <a:r>
              <a:rPr lang="en-US" dirty="0"/>
              <a:t>Requirements Engineering</a:t>
            </a:r>
          </a:p>
          <a:p>
            <a:pPr marL="285750" indent="-285750">
              <a:buFont typeface="Arial" panose="020B0604020202020204" pitchFamily="34" charset="0"/>
              <a:buChar char="•"/>
            </a:pPr>
            <a:r>
              <a:rPr lang="en-US" dirty="0"/>
              <a:t>ML use-case prioritization</a:t>
            </a:r>
          </a:p>
          <a:p>
            <a:pPr marL="285750" indent="-285750">
              <a:buFont typeface="Arial" panose="020B0604020202020204" pitchFamily="34" charset="0"/>
              <a:buChar char="•"/>
            </a:pPr>
            <a:r>
              <a:rPr lang="en-US" dirty="0"/>
              <a:t>Data availability</a:t>
            </a:r>
            <a:endParaRPr lang="en-IN" dirty="0"/>
          </a:p>
        </p:txBody>
      </p:sp>
      <p:sp>
        <p:nvSpPr>
          <p:cNvPr id="56" name="TextBox 55">
            <a:extLst>
              <a:ext uri="{FF2B5EF4-FFF2-40B4-BE49-F238E27FC236}">
                <a16:creationId xmlns:a16="http://schemas.microsoft.com/office/drawing/2014/main" id="{49CDE1F2-F810-4FBB-BFD7-15EF8CC9E3DB}"/>
              </a:ext>
            </a:extLst>
          </p:cNvPr>
          <p:cNvSpPr txBox="1"/>
          <p:nvPr/>
        </p:nvSpPr>
        <p:spPr>
          <a:xfrm>
            <a:off x="4577548" y="4397981"/>
            <a:ext cx="3036904" cy="1477328"/>
          </a:xfrm>
          <a:prstGeom prst="rect">
            <a:avLst/>
          </a:prstGeom>
          <a:noFill/>
        </p:spPr>
        <p:txBody>
          <a:bodyPr wrap="square">
            <a:spAutoFit/>
          </a:bodyPr>
          <a:lstStyle/>
          <a:p>
            <a:pPr algn="ctr"/>
            <a:r>
              <a:rPr lang="en-US" b="1" i="0" dirty="0">
                <a:effectLst/>
              </a:rPr>
              <a:t>Model development</a:t>
            </a:r>
          </a:p>
          <a:p>
            <a:endParaRPr lang="en-US" dirty="0"/>
          </a:p>
          <a:p>
            <a:pPr marL="285750" indent="-285750">
              <a:buFont typeface="Arial" panose="020B0604020202020204" pitchFamily="34" charset="0"/>
              <a:buChar char="•"/>
            </a:pPr>
            <a:r>
              <a:rPr lang="en-US" dirty="0"/>
              <a:t>Data Engineering</a:t>
            </a:r>
          </a:p>
          <a:p>
            <a:pPr marL="285750" indent="-285750">
              <a:buFont typeface="Arial" panose="020B0604020202020204" pitchFamily="34" charset="0"/>
              <a:buChar char="•"/>
            </a:pPr>
            <a:r>
              <a:rPr lang="en-US" dirty="0"/>
              <a:t>ML Model Engineering</a:t>
            </a:r>
          </a:p>
          <a:p>
            <a:pPr marL="285750" indent="-285750">
              <a:buFont typeface="Arial" panose="020B0604020202020204" pitchFamily="34" charset="0"/>
              <a:buChar char="•"/>
            </a:pPr>
            <a:r>
              <a:rPr lang="en-US" dirty="0"/>
              <a:t>Model Test and Validation</a:t>
            </a:r>
            <a:endParaRPr lang="en-IN" dirty="0"/>
          </a:p>
        </p:txBody>
      </p:sp>
      <p:sp>
        <p:nvSpPr>
          <p:cNvPr id="57" name="TextBox 56">
            <a:extLst>
              <a:ext uri="{FF2B5EF4-FFF2-40B4-BE49-F238E27FC236}">
                <a16:creationId xmlns:a16="http://schemas.microsoft.com/office/drawing/2014/main" id="{55A18B59-9571-45B4-9FD0-EFF96C624E16}"/>
              </a:ext>
            </a:extLst>
          </p:cNvPr>
          <p:cNvSpPr txBox="1"/>
          <p:nvPr/>
        </p:nvSpPr>
        <p:spPr>
          <a:xfrm>
            <a:off x="8362085" y="4397981"/>
            <a:ext cx="3036904" cy="1477328"/>
          </a:xfrm>
          <a:prstGeom prst="rect">
            <a:avLst/>
          </a:prstGeom>
          <a:noFill/>
        </p:spPr>
        <p:txBody>
          <a:bodyPr wrap="square">
            <a:spAutoFit/>
          </a:bodyPr>
          <a:lstStyle/>
          <a:p>
            <a:pPr algn="ctr"/>
            <a:r>
              <a:rPr lang="en-US" b="1" i="0" dirty="0">
                <a:effectLst/>
              </a:rPr>
              <a:t>Operations</a:t>
            </a:r>
          </a:p>
          <a:p>
            <a:endParaRPr lang="en-US" dirty="0"/>
          </a:p>
          <a:p>
            <a:pPr marL="285750" indent="-285750">
              <a:buFont typeface="Arial" panose="020B0604020202020204" pitchFamily="34" charset="0"/>
              <a:buChar char="•"/>
            </a:pPr>
            <a:r>
              <a:rPr lang="en-US" dirty="0"/>
              <a:t>ML Model deployment</a:t>
            </a:r>
          </a:p>
          <a:p>
            <a:pPr marL="285750" indent="-285750">
              <a:buFont typeface="Arial" panose="020B0604020202020204" pitchFamily="34" charset="0"/>
              <a:buChar char="•"/>
            </a:pPr>
            <a:r>
              <a:rPr lang="en-US" dirty="0"/>
              <a:t>CI/CD pipelines</a:t>
            </a:r>
          </a:p>
          <a:p>
            <a:pPr marL="285750" indent="-285750">
              <a:buFont typeface="Arial" panose="020B0604020202020204" pitchFamily="34" charset="0"/>
              <a:buChar char="•"/>
            </a:pPr>
            <a:r>
              <a:rPr lang="en-US" dirty="0"/>
              <a:t>Monitoring and Triggering</a:t>
            </a:r>
            <a:endParaRPr lang="en-IN" dirty="0"/>
          </a:p>
        </p:txBody>
      </p:sp>
      <p:pic>
        <p:nvPicPr>
          <p:cNvPr id="5" name="Picture 4">
            <a:extLst>
              <a:ext uri="{FF2B5EF4-FFF2-40B4-BE49-F238E27FC236}">
                <a16:creationId xmlns:a16="http://schemas.microsoft.com/office/drawing/2014/main" id="{142828AA-EF08-4604-9234-7BC4F73CCB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32748" y="2580959"/>
            <a:ext cx="957425" cy="957425"/>
          </a:xfrm>
          <a:prstGeom prst="rect">
            <a:avLst/>
          </a:prstGeom>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5FC96B91-4282-E316-D501-F7F86D856340}"/>
                  </a:ext>
                </a:extLst>
              </p14:cNvPr>
              <p14:cNvContentPartPr/>
              <p14:nvPr/>
            </p14:nvContentPartPr>
            <p14:xfrm>
              <a:off x="3275691" y="4137647"/>
              <a:ext cx="825840" cy="478080"/>
            </p14:xfrm>
          </p:contentPart>
        </mc:Choice>
        <mc:Fallback>
          <p:pic>
            <p:nvPicPr>
              <p:cNvPr id="2" name="Ink 1">
                <a:extLst>
                  <a:ext uri="{FF2B5EF4-FFF2-40B4-BE49-F238E27FC236}">
                    <a16:creationId xmlns:a16="http://schemas.microsoft.com/office/drawing/2014/main" id="{5FC96B91-4282-E316-D501-F7F86D856340}"/>
                  </a:ext>
                </a:extLst>
              </p:cNvPr>
              <p:cNvPicPr/>
              <p:nvPr/>
            </p:nvPicPr>
            <p:blipFill>
              <a:blip r:embed="rId7"/>
              <a:stretch>
                <a:fillRect/>
              </a:stretch>
            </p:blipFill>
            <p:spPr>
              <a:xfrm>
                <a:off x="3266691" y="4128647"/>
                <a:ext cx="843480" cy="495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9217B84E-6C21-045C-CE4E-357D05F5695F}"/>
                  </a:ext>
                </a:extLst>
              </p14:cNvPr>
              <p14:cNvContentPartPr/>
              <p14:nvPr/>
            </p14:nvContentPartPr>
            <p14:xfrm>
              <a:off x="7444491" y="4184807"/>
              <a:ext cx="941040" cy="468000"/>
            </p14:xfrm>
          </p:contentPart>
        </mc:Choice>
        <mc:Fallback>
          <p:pic>
            <p:nvPicPr>
              <p:cNvPr id="3" name="Ink 2">
                <a:extLst>
                  <a:ext uri="{FF2B5EF4-FFF2-40B4-BE49-F238E27FC236}">
                    <a16:creationId xmlns:a16="http://schemas.microsoft.com/office/drawing/2014/main" id="{9217B84E-6C21-045C-CE4E-357D05F5695F}"/>
                  </a:ext>
                </a:extLst>
              </p:cNvPr>
              <p:cNvPicPr/>
              <p:nvPr/>
            </p:nvPicPr>
            <p:blipFill>
              <a:blip r:embed="rId9"/>
              <a:stretch>
                <a:fillRect/>
              </a:stretch>
            </p:blipFill>
            <p:spPr>
              <a:xfrm>
                <a:off x="7435491" y="4176167"/>
                <a:ext cx="958680" cy="485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 name="Ink 3">
                <a:extLst>
                  <a:ext uri="{FF2B5EF4-FFF2-40B4-BE49-F238E27FC236}">
                    <a16:creationId xmlns:a16="http://schemas.microsoft.com/office/drawing/2014/main" id="{FF1C6A21-2292-FA56-F602-9F62A496D703}"/>
                  </a:ext>
                </a:extLst>
              </p14:cNvPr>
              <p14:cNvContentPartPr/>
              <p14:nvPr/>
            </p14:nvContentPartPr>
            <p14:xfrm>
              <a:off x="10962051" y="4215047"/>
              <a:ext cx="1289520" cy="420840"/>
            </p14:xfrm>
          </p:contentPart>
        </mc:Choice>
        <mc:Fallback>
          <p:pic>
            <p:nvPicPr>
              <p:cNvPr id="4" name="Ink 3">
                <a:extLst>
                  <a:ext uri="{FF2B5EF4-FFF2-40B4-BE49-F238E27FC236}">
                    <a16:creationId xmlns:a16="http://schemas.microsoft.com/office/drawing/2014/main" id="{FF1C6A21-2292-FA56-F602-9F62A496D703}"/>
                  </a:ext>
                </a:extLst>
              </p:cNvPr>
              <p:cNvPicPr/>
              <p:nvPr/>
            </p:nvPicPr>
            <p:blipFill>
              <a:blip r:embed="rId11"/>
              <a:stretch>
                <a:fillRect/>
              </a:stretch>
            </p:blipFill>
            <p:spPr>
              <a:xfrm>
                <a:off x="10953051" y="4206047"/>
                <a:ext cx="1307160" cy="438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098FBA7B-B3CC-9662-0CC2-22A146E1846A}"/>
                  </a:ext>
                </a:extLst>
              </p14:cNvPr>
              <p14:cNvContentPartPr/>
              <p14:nvPr/>
            </p14:nvContentPartPr>
            <p14:xfrm>
              <a:off x="3104601" y="4188407"/>
              <a:ext cx="832680" cy="481320"/>
            </p14:xfrm>
          </p:contentPart>
        </mc:Choice>
        <mc:Fallback>
          <p:pic>
            <p:nvPicPr>
              <p:cNvPr id="7" name="Ink 6">
                <a:extLst>
                  <a:ext uri="{FF2B5EF4-FFF2-40B4-BE49-F238E27FC236}">
                    <a16:creationId xmlns:a16="http://schemas.microsoft.com/office/drawing/2014/main" id="{098FBA7B-B3CC-9662-0CC2-22A146E1846A}"/>
                  </a:ext>
                </a:extLst>
              </p:cNvPr>
              <p:cNvPicPr/>
              <p:nvPr/>
            </p:nvPicPr>
            <p:blipFill>
              <a:blip r:embed="rId13"/>
              <a:stretch>
                <a:fillRect/>
              </a:stretch>
            </p:blipFill>
            <p:spPr>
              <a:xfrm>
                <a:off x="3095601" y="4179767"/>
                <a:ext cx="850320" cy="498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ACB4A011-AEE5-9CC7-29C4-720E25F6CA2E}"/>
                  </a:ext>
                </a:extLst>
              </p14:cNvPr>
              <p14:cNvContentPartPr/>
              <p14:nvPr/>
            </p14:nvContentPartPr>
            <p14:xfrm>
              <a:off x="7406601" y="4197767"/>
              <a:ext cx="1020960" cy="504720"/>
            </p14:xfrm>
          </p:contentPart>
        </mc:Choice>
        <mc:Fallback>
          <p:pic>
            <p:nvPicPr>
              <p:cNvPr id="9" name="Ink 8">
                <a:extLst>
                  <a:ext uri="{FF2B5EF4-FFF2-40B4-BE49-F238E27FC236}">
                    <a16:creationId xmlns:a16="http://schemas.microsoft.com/office/drawing/2014/main" id="{ACB4A011-AEE5-9CC7-29C4-720E25F6CA2E}"/>
                  </a:ext>
                </a:extLst>
              </p:cNvPr>
              <p:cNvPicPr/>
              <p:nvPr/>
            </p:nvPicPr>
            <p:blipFill>
              <a:blip r:embed="rId15"/>
              <a:stretch>
                <a:fillRect/>
              </a:stretch>
            </p:blipFill>
            <p:spPr>
              <a:xfrm>
                <a:off x="7397961" y="4188767"/>
                <a:ext cx="1038600" cy="522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98D88F9B-EA41-1B8F-F164-F9C1EF6E34AA}"/>
                  </a:ext>
                </a:extLst>
              </p14:cNvPr>
              <p14:cNvContentPartPr/>
              <p14:nvPr/>
            </p14:nvContentPartPr>
            <p14:xfrm>
              <a:off x="5733321" y="5885087"/>
              <a:ext cx="1728720" cy="86040"/>
            </p14:xfrm>
          </p:contentPart>
        </mc:Choice>
        <mc:Fallback>
          <p:pic>
            <p:nvPicPr>
              <p:cNvPr id="11" name="Ink 10">
                <a:extLst>
                  <a:ext uri="{FF2B5EF4-FFF2-40B4-BE49-F238E27FC236}">
                    <a16:creationId xmlns:a16="http://schemas.microsoft.com/office/drawing/2014/main" id="{98D88F9B-EA41-1B8F-F164-F9C1EF6E34AA}"/>
                  </a:ext>
                </a:extLst>
              </p:cNvPr>
              <p:cNvPicPr/>
              <p:nvPr/>
            </p:nvPicPr>
            <p:blipFill>
              <a:blip r:embed="rId17"/>
              <a:stretch>
                <a:fillRect/>
              </a:stretch>
            </p:blipFill>
            <p:spPr>
              <a:xfrm>
                <a:off x="5724321" y="5876447"/>
                <a:ext cx="174636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013E540B-0005-168C-4F8C-65869EA75CE5}"/>
                  </a:ext>
                </a:extLst>
              </p14:cNvPr>
              <p14:cNvContentPartPr/>
              <p14:nvPr/>
            </p14:nvContentPartPr>
            <p14:xfrm>
              <a:off x="10952961" y="4301087"/>
              <a:ext cx="927720" cy="307800"/>
            </p14:xfrm>
          </p:contentPart>
        </mc:Choice>
        <mc:Fallback>
          <p:pic>
            <p:nvPicPr>
              <p:cNvPr id="12" name="Ink 11">
                <a:extLst>
                  <a:ext uri="{FF2B5EF4-FFF2-40B4-BE49-F238E27FC236}">
                    <a16:creationId xmlns:a16="http://schemas.microsoft.com/office/drawing/2014/main" id="{013E540B-0005-168C-4F8C-65869EA75CE5}"/>
                  </a:ext>
                </a:extLst>
              </p:cNvPr>
              <p:cNvPicPr/>
              <p:nvPr/>
            </p:nvPicPr>
            <p:blipFill>
              <a:blip r:embed="rId19"/>
              <a:stretch>
                <a:fillRect/>
              </a:stretch>
            </p:blipFill>
            <p:spPr>
              <a:xfrm>
                <a:off x="10944321" y="4292447"/>
                <a:ext cx="94536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EA5BB644-5DED-086C-F157-762C1FE2F8FA}"/>
                  </a:ext>
                </a:extLst>
              </p14:cNvPr>
              <p14:cNvContentPartPr/>
              <p14:nvPr/>
            </p14:nvContentPartPr>
            <p14:xfrm>
              <a:off x="10481721" y="5182727"/>
              <a:ext cx="1082880" cy="299880"/>
            </p14:xfrm>
          </p:contentPart>
        </mc:Choice>
        <mc:Fallback>
          <p:pic>
            <p:nvPicPr>
              <p:cNvPr id="14" name="Ink 13">
                <a:extLst>
                  <a:ext uri="{FF2B5EF4-FFF2-40B4-BE49-F238E27FC236}">
                    <a16:creationId xmlns:a16="http://schemas.microsoft.com/office/drawing/2014/main" id="{EA5BB644-5DED-086C-F157-762C1FE2F8FA}"/>
                  </a:ext>
                </a:extLst>
              </p:cNvPr>
              <p:cNvPicPr/>
              <p:nvPr/>
            </p:nvPicPr>
            <p:blipFill>
              <a:blip r:embed="rId21"/>
              <a:stretch>
                <a:fillRect/>
              </a:stretch>
            </p:blipFill>
            <p:spPr>
              <a:xfrm>
                <a:off x="10473081" y="5174087"/>
                <a:ext cx="110052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0E7CCCCE-67F3-623E-EA53-230822C2E248}"/>
                  </a:ext>
                </a:extLst>
              </p14:cNvPr>
              <p14:cNvContentPartPr/>
              <p14:nvPr/>
            </p14:nvContentPartPr>
            <p14:xfrm>
              <a:off x="10183641" y="5868167"/>
              <a:ext cx="1316160" cy="150120"/>
            </p14:xfrm>
          </p:contentPart>
        </mc:Choice>
        <mc:Fallback>
          <p:pic>
            <p:nvPicPr>
              <p:cNvPr id="15" name="Ink 14">
                <a:extLst>
                  <a:ext uri="{FF2B5EF4-FFF2-40B4-BE49-F238E27FC236}">
                    <a16:creationId xmlns:a16="http://schemas.microsoft.com/office/drawing/2014/main" id="{0E7CCCCE-67F3-623E-EA53-230822C2E248}"/>
                  </a:ext>
                </a:extLst>
              </p:cNvPr>
              <p:cNvPicPr/>
              <p:nvPr/>
            </p:nvPicPr>
            <p:blipFill>
              <a:blip r:embed="rId23"/>
              <a:stretch>
                <a:fillRect/>
              </a:stretch>
            </p:blipFill>
            <p:spPr>
              <a:xfrm>
                <a:off x="10174641" y="5859527"/>
                <a:ext cx="1333800" cy="167760"/>
              </a:xfrm>
              <a:prstGeom prst="rect">
                <a:avLst/>
              </a:prstGeom>
            </p:spPr>
          </p:pic>
        </mc:Fallback>
      </mc:AlternateContent>
    </p:spTree>
    <p:extLst>
      <p:ext uri="{BB962C8B-B14F-4D97-AF65-F5344CB8AC3E}">
        <p14:creationId xmlns:p14="http://schemas.microsoft.com/office/powerpoint/2010/main" val="291929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b="1" dirty="0">
                <a:solidFill>
                  <a:schemeClr val="accent2"/>
                </a:solidFill>
                <a:latin typeface="Raleway"/>
              </a:rPr>
              <a:t>Process of MLOPs</a:t>
            </a:r>
          </a:p>
        </p:txBody>
      </p:sp>
      <p:grpSp>
        <p:nvGrpSpPr>
          <p:cNvPr id="2" name="Group 1">
            <a:extLst>
              <a:ext uri="{FF2B5EF4-FFF2-40B4-BE49-F238E27FC236}">
                <a16:creationId xmlns:a16="http://schemas.microsoft.com/office/drawing/2014/main" id="{5D5ED570-48B0-44E1-B14E-CB86D9FDEE0C}"/>
              </a:ext>
            </a:extLst>
          </p:cNvPr>
          <p:cNvGrpSpPr/>
          <p:nvPr/>
        </p:nvGrpSpPr>
        <p:grpSpPr>
          <a:xfrm>
            <a:off x="9533871" y="2914940"/>
            <a:ext cx="1873189" cy="1873189"/>
            <a:chOff x="1374865" y="2123075"/>
            <a:chExt cx="1873189" cy="1873189"/>
          </a:xfrm>
        </p:grpSpPr>
        <p:sp>
          <p:nvSpPr>
            <p:cNvPr id="58" name="Oval 57">
              <a:extLst>
                <a:ext uri="{FF2B5EF4-FFF2-40B4-BE49-F238E27FC236}">
                  <a16:creationId xmlns:a16="http://schemas.microsoft.com/office/drawing/2014/main" id="{04A53FC2-A6B1-4857-A6BE-DFAB3CFDEB57}"/>
                </a:ext>
              </a:extLst>
            </p:cNvPr>
            <p:cNvSpPr/>
            <p:nvPr/>
          </p:nvSpPr>
          <p:spPr>
            <a:xfrm>
              <a:off x="1374865" y="2123075"/>
              <a:ext cx="1873189" cy="187318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142828AA-EF08-4604-9234-7BC4F73CCB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2748" y="2580959"/>
              <a:ext cx="957425" cy="957425"/>
            </a:xfrm>
            <a:prstGeom prst="rect">
              <a:avLst/>
            </a:prstGeom>
          </p:spPr>
        </p:pic>
      </p:grpSp>
      <p:sp>
        <p:nvSpPr>
          <p:cNvPr id="15" name="TextBox 14">
            <a:extLst>
              <a:ext uri="{FF2B5EF4-FFF2-40B4-BE49-F238E27FC236}">
                <a16:creationId xmlns:a16="http://schemas.microsoft.com/office/drawing/2014/main" id="{E4B62DF9-1896-41C3-81D0-3632A8A15916}"/>
              </a:ext>
            </a:extLst>
          </p:cNvPr>
          <p:cNvSpPr txBox="1"/>
          <p:nvPr/>
        </p:nvSpPr>
        <p:spPr>
          <a:xfrm>
            <a:off x="433331" y="2105090"/>
            <a:ext cx="8642659"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4244C"/>
                </a:solidFill>
                <a:effectLst/>
              </a:rPr>
              <a:t>The first phase is devoted to business understanding, data understanding and designing the ML-powered software. </a:t>
            </a:r>
            <a:br>
              <a:rPr lang="en-US" dirty="0">
                <a:solidFill>
                  <a:srgbClr val="24244C"/>
                </a:solidFill>
                <a:effectLst/>
              </a:rPr>
            </a:br>
            <a:endParaRPr lang="en-US" dirty="0">
              <a:solidFill>
                <a:srgbClr val="24244C"/>
              </a:solidFill>
              <a:effectLst/>
            </a:endParaRPr>
          </a:p>
          <a:p>
            <a:pPr marL="285750" indent="-285750">
              <a:buFont typeface="Arial" panose="020B0604020202020204" pitchFamily="34" charset="0"/>
              <a:buChar char="•"/>
            </a:pPr>
            <a:r>
              <a:rPr lang="en-US" dirty="0">
                <a:solidFill>
                  <a:srgbClr val="24244C"/>
                </a:solidFill>
                <a:effectLst/>
              </a:rPr>
              <a:t>In this stage, we identify our potential user, design the machine learning solution to solve its problem, and assess the further development of the project. Mostly, we would act within two categories of problems - either increasing the productivity of the user or increasing the interactivity of our application.</a:t>
            </a:r>
          </a:p>
          <a:p>
            <a:pPr marL="285750" indent="-285750">
              <a:buFont typeface="Arial" panose="020B0604020202020204" pitchFamily="34" charset="0"/>
              <a:buChar char="•"/>
            </a:pPr>
            <a:endParaRPr lang="en-US" dirty="0">
              <a:solidFill>
                <a:srgbClr val="24244C"/>
              </a:solidFill>
              <a:effectLst/>
            </a:endParaRPr>
          </a:p>
          <a:p>
            <a:pPr marL="285750" indent="-285750">
              <a:buFont typeface="Arial" panose="020B0604020202020204" pitchFamily="34" charset="0"/>
              <a:buChar char="•"/>
            </a:pPr>
            <a:r>
              <a:rPr lang="en-US" dirty="0">
                <a:solidFill>
                  <a:srgbClr val="24244C"/>
                </a:solidFill>
                <a:effectLst/>
              </a:rPr>
              <a:t>Initially, we define ML use-cases and prioritize them. The best practice for ML projects is to work on one ML use case at a time. Furthermore, the design phase aims to inspect the available data that will be needed to train our model and to specify the functional and non-functional requirements of our ML model. </a:t>
            </a:r>
          </a:p>
          <a:p>
            <a:pPr marL="285750" indent="-285750">
              <a:buFont typeface="Arial" panose="020B0604020202020204" pitchFamily="34" charset="0"/>
              <a:buChar char="•"/>
            </a:pPr>
            <a:endParaRPr lang="en-US" dirty="0">
              <a:solidFill>
                <a:srgbClr val="24244C"/>
              </a:solidFill>
            </a:endParaRPr>
          </a:p>
          <a:p>
            <a:pPr marL="285750" indent="-285750">
              <a:buFont typeface="Arial" panose="020B0604020202020204" pitchFamily="34" charset="0"/>
              <a:buChar char="•"/>
            </a:pPr>
            <a:r>
              <a:rPr lang="en-US" dirty="0">
                <a:solidFill>
                  <a:srgbClr val="24244C"/>
                </a:solidFill>
                <a:effectLst/>
              </a:rPr>
              <a:t>We should use these requirements to design the architecture of the ML-application, establish the serving strategy, and create a test suite for the future ML model.</a:t>
            </a:r>
          </a:p>
        </p:txBody>
      </p:sp>
      <p:sp>
        <p:nvSpPr>
          <p:cNvPr id="17" name="TextBox 16">
            <a:extLst>
              <a:ext uri="{FF2B5EF4-FFF2-40B4-BE49-F238E27FC236}">
                <a16:creationId xmlns:a16="http://schemas.microsoft.com/office/drawing/2014/main" id="{A120F8A7-8DD0-4A76-A6F9-436498A7A686}"/>
              </a:ext>
            </a:extLst>
          </p:cNvPr>
          <p:cNvSpPr txBox="1"/>
          <p:nvPr/>
        </p:nvSpPr>
        <p:spPr>
          <a:xfrm>
            <a:off x="433331" y="1527311"/>
            <a:ext cx="4576819" cy="461665"/>
          </a:xfrm>
          <a:prstGeom prst="rect">
            <a:avLst/>
          </a:prstGeom>
          <a:noFill/>
        </p:spPr>
        <p:txBody>
          <a:bodyPr wrap="square">
            <a:spAutoFit/>
          </a:bodyPr>
          <a:lstStyle/>
          <a:p>
            <a:r>
              <a:rPr lang="en-US" sz="2400" b="1" i="0" dirty="0">
                <a:solidFill>
                  <a:schemeClr val="accent5"/>
                </a:solidFill>
                <a:effectLst/>
                <a:latin typeface="Raleway"/>
              </a:rPr>
              <a:t>MLOps Process - Design</a:t>
            </a:r>
          </a:p>
        </p:txBody>
      </p:sp>
    </p:spTree>
    <p:extLst>
      <p:ext uri="{BB962C8B-B14F-4D97-AF65-F5344CB8AC3E}">
        <p14:creationId xmlns:p14="http://schemas.microsoft.com/office/powerpoint/2010/main" val="118063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b="1" dirty="0">
                <a:solidFill>
                  <a:schemeClr val="accent2"/>
                </a:solidFill>
                <a:latin typeface="Raleway"/>
              </a:rPr>
              <a:t>Process of MLOPs</a:t>
            </a:r>
          </a:p>
        </p:txBody>
      </p:sp>
      <p:sp>
        <p:nvSpPr>
          <p:cNvPr id="15" name="TextBox 14">
            <a:extLst>
              <a:ext uri="{FF2B5EF4-FFF2-40B4-BE49-F238E27FC236}">
                <a16:creationId xmlns:a16="http://schemas.microsoft.com/office/drawing/2014/main" id="{E4B62DF9-1896-41C3-81D0-3632A8A15916}"/>
              </a:ext>
            </a:extLst>
          </p:cNvPr>
          <p:cNvSpPr txBox="1"/>
          <p:nvPr/>
        </p:nvSpPr>
        <p:spPr>
          <a:xfrm>
            <a:off x="433331" y="2833375"/>
            <a:ext cx="8381313" cy="2308324"/>
          </a:xfrm>
          <a:prstGeom prst="rect">
            <a:avLst/>
          </a:prstGeom>
          <a:noFill/>
        </p:spPr>
        <p:txBody>
          <a:bodyPr wrap="square">
            <a:spAutoFit/>
          </a:bodyPr>
          <a:lstStyle/>
          <a:p>
            <a:pPr marL="285750" indent="-285750" algn="l">
              <a:buFont typeface="Arial" panose="020B0604020202020204" pitchFamily="34" charset="0"/>
              <a:buChar char="•"/>
            </a:pPr>
            <a:r>
              <a:rPr lang="en-US" dirty="0">
                <a:solidFill>
                  <a:srgbClr val="24244C"/>
                </a:solidFill>
                <a:effectLst/>
              </a:rPr>
              <a:t>The follow-up phase “ML Experimentation and Development” is devoted to verifying the applicability of ML for our problem by implementing Proof-of-Concept for ML Model. </a:t>
            </a:r>
          </a:p>
          <a:p>
            <a:pPr marL="285750" indent="-285750" algn="l">
              <a:buFont typeface="Arial" panose="020B0604020202020204" pitchFamily="34" charset="0"/>
              <a:buChar char="•"/>
            </a:pPr>
            <a:endParaRPr lang="en-US" dirty="0">
              <a:solidFill>
                <a:srgbClr val="24244C"/>
              </a:solidFill>
            </a:endParaRPr>
          </a:p>
          <a:p>
            <a:pPr marL="285750" indent="-285750" algn="l">
              <a:buFont typeface="Arial" panose="020B0604020202020204" pitchFamily="34" charset="0"/>
              <a:buChar char="•"/>
            </a:pPr>
            <a:r>
              <a:rPr lang="en-US" dirty="0">
                <a:solidFill>
                  <a:srgbClr val="24244C"/>
                </a:solidFill>
                <a:effectLst/>
              </a:rPr>
              <a:t>Here, we run iteratively different steps, such as identifying or polishing the suitable ML algorithm for our problem, data engineering, and model engineering. The primary goal in this phase is to deliver a stable quality ML model that we will run in production.</a:t>
            </a:r>
          </a:p>
        </p:txBody>
      </p:sp>
      <p:sp>
        <p:nvSpPr>
          <p:cNvPr id="17" name="TextBox 16">
            <a:extLst>
              <a:ext uri="{FF2B5EF4-FFF2-40B4-BE49-F238E27FC236}">
                <a16:creationId xmlns:a16="http://schemas.microsoft.com/office/drawing/2014/main" id="{A120F8A7-8DD0-4A76-A6F9-436498A7A686}"/>
              </a:ext>
            </a:extLst>
          </p:cNvPr>
          <p:cNvSpPr txBox="1"/>
          <p:nvPr/>
        </p:nvSpPr>
        <p:spPr>
          <a:xfrm>
            <a:off x="433331" y="1527311"/>
            <a:ext cx="5824594" cy="461665"/>
          </a:xfrm>
          <a:prstGeom prst="rect">
            <a:avLst/>
          </a:prstGeom>
          <a:noFill/>
        </p:spPr>
        <p:txBody>
          <a:bodyPr wrap="square">
            <a:spAutoFit/>
          </a:bodyPr>
          <a:lstStyle/>
          <a:p>
            <a:r>
              <a:rPr lang="en-US" sz="2400" b="1" i="0" dirty="0">
                <a:solidFill>
                  <a:schemeClr val="accent5"/>
                </a:solidFill>
                <a:effectLst/>
                <a:latin typeface="Raleway"/>
              </a:rPr>
              <a:t>MLOps Process – Model Development</a:t>
            </a:r>
          </a:p>
        </p:txBody>
      </p:sp>
      <p:grpSp>
        <p:nvGrpSpPr>
          <p:cNvPr id="8" name="Group 7">
            <a:extLst>
              <a:ext uri="{FF2B5EF4-FFF2-40B4-BE49-F238E27FC236}">
                <a16:creationId xmlns:a16="http://schemas.microsoft.com/office/drawing/2014/main" id="{F51F49C2-6514-4E9B-B032-957AA5479B55}"/>
              </a:ext>
            </a:extLst>
          </p:cNvPr>
          <p:cNvGrpSpPr/>
          <p:nvPr/>
        </p:nvGrpSpPr>
        <p:grpSpPr>
          <a:xfrm>
            <a:off x="9394056" y="2939818"/>
            <a:ext cx="1873189" cy="1873189"/>
            <a:chOff x="5159404" y="2123073"/>
            <a:chExt cx="1873189" cy="1873189"/>
          </a:xfrm>
        </p:grpSpPr>
        <p:sp>
          <p:nvSpPr>
            <p:cNvPr id="9" name="Oval 8">
              <a:extLst>
                <a:ext uri="{FF2B5EF4-FFF2-40B4-BE49-F238E27FC236}">
                  <a16:creationId xmlns:a16="http://schemas.microsoft.com/office/drawing/2014/main" id="{91C0C5D4-DAAA-40F0-9729-171C3AE20AB8}"/>
                </a:ext>
              </a:extLst>
            </p:cNvPr>
            <p:cNvSpPr/>
            <p:nvPr/>
          </p:nvSpPr>
          <p:spPr>
            <a:xfrm>
              <a:off x="5159404" y="2123073"/>
              <a:ext cx="1873189" cy="187318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Picture 9">
              <a:extLst>
                <a:ext uri="{FF2B5EF4-FFF2-40B4-BE49-F238E27FC236}">
                  <a16:creationId xmlns:a16="http://schemas.microsoft.com/office/drawing/2014/main" id="{3F1F7500-5CF6-4EEA-9BDC-057AD79F35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7287" y="2580958"/>
              <a:ext cx="957425" cy="957425"/>
            </a:xfrm>
            <a:prstGeom prst="rect">
              <a:avLst/>
            </a:prstGeom>
          </p:spPr>
        </p:pic>
      </p:grpSp>
    </p:spTree>
    <p:extLst>
      <p:ext uri="{BB962C8B-B14F-4D97-AF65-F5344CB8AC3E}">
        <p14:creationId xmlns:p14="http://schemas.microsoft.com/office/powerpoint/2010/main" val="1025908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seño personalizado">
  <a:themeElements>
    <a:clrScheme name="Custom 12">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323232"/>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23242</TotalTime>
  <Words>1463</Words>
  <Application>Microsoft Office PowerPoint</Application>
  <PresentationFormat>Widescreen</PresentationFormat>
  <Paragraphs>143</Paragraphs>
  <Slides>27</Slides>
  <Notes>22</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27</vt:i4>
      </vt:variant>
    </vt:vector>
  </HeadingPairs>
  <TitlesOfParts>
    <vt:vector size="41" baseType="lpstr">
      <vt:lpstr>Arial</vt:lpstr>
      <vt:lpstr>Calibri</vt:lpstr>
      <vt:lpstr>Calibri Light</vt:lpstr>
      <vt:lpstr>FontAwesome</vt:lpstr>
      <vt:lpstr>Lato</vt:lpstr>
      <vt:lpstr>Lato Regular</vt:lpstr>
      <vt:lpstr>Montserrat</vt:lpstr>
      <vt:lpstr>Raleway</vt:lpstr>
      <vt:lpstr>Raleway Black</vt:lpstr>
      <vt:lpstr>Raleway Light</vt:lpstr>
      <vt:lpstr>Diseño personalizado</vt:lpstr>
      <vt:lpstr>2_Diseño personalizado</vt:lpstr>
      <vt:lpstr>1_Diseño personalizado</vt:lpstr>
      <vt:lpstr>4_Diseño personalizado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Debashis Borgohain</dc:creator>
  <cp:lastModifiedBy>Anil Jadon</cp:lastModifiedBy>
  <cp:revision>1219</cp:revision>
  <dcterms:created xsi:type="dcterms:W3CDTF">2019-08-22T08:21:15Z</dcterms:created>
  <dcterms:modified xsi:type="dcterms:W3CDTF">2023-04-19T13:18:06Z</dcterms:modified>
</cp:coreProperties>
</file>